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8.jpeg" ContentType="image/jpeg"/>
  <Override PartName="/ppt/media/image73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jpeg" ContentType="image/jpeg"/>
  <Override PartName="/ppt/media/image2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7.jpeg" ContentType="image/jpeg"/>
  <Override PartName="/ppt/media/image20.png" ContentType="image/png"/>
  <Override PartName="/ppt/media/image117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8.png" ContentType="image/png"/>
  <Override PartName="/ppt/media/image82.jpeg" ContentType="image/jpe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114.jpeg" ContentType="image/jpeg"/>
  <Override PartName="/ppt/media/image5.png" ContentType="image/png"/>
  <Override PartName="/ppt/media/image17.png" ContentType="image/png"/>
  <Override PartName="/ppt/media/image38.jpeg" ContentType="image/jpeg"/>
  <Override PartName="/ppt/media/image72.png" ContentType="image/png"/>
  <Override PartName="/ppt/media/image97.jpeg" ContentType="image/jpe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33.jpeg" ContentType="image/jpeg"/>
  <Override PartName="/ppt/media/image27.png" ContentType="image/png"/>
  <Override PartName="/ppt/media/image92.png" ContentType="image/png"/>
  <Override PartName="/ppt/media/image2.png" ContentType="image/png"/>
  <Override PartName="/ppt/media/image14.png" ContentType="image/png"/>
  <Override PartName="/ppt/media/image78.jpeg" ContentType="image/jpeg"/>
  <Override PartName="/ppt/media/image74.png" ContentType="image/png"/>
  <Override PartName="/ppt/media/image75.png" ContentType="image/png"/>
  <Override PartName="/ppt/media/image101.jpeg" ContentType="image/jpeg"/>
  <Override PartName="/ppt/media/image118.jpeg" ContentType="image/jpeg"/>
  <Override PartName="/ppt/media/image89.png" ContentType="image/png"/>
  <Override PartName="/ppt/media/image91.jpeg" ContentType="image/jpeg"/>
  <Override PartName="/ppt/media/image70.png" ContentType="image/png"/>
  <Override PartName="/ppt/media/image111.jpeg" ContentType="image/jpeg"/>
  <Override PartName="/ppt/media/image105.png" ContentType="image/png"/>
  <Override PartName="/ppt/media/image98.png" ContentType="image/png"/>
  <Override PartName="/ppt/media/image61.png" ContentType="image/png"/>
  <Override PartName="/ppt/media/image76.png" ContentType="image/png"/>
  <Override PartName="/ppt/media/image77.png" ContentType="image/png"/>
  <Override PartName="/ppt/media/image87.png" ContentType="image/png"/>
  <Override PartName="/ppt/media/image104.png" ContentType="image/png"/>
  <Override PartName="/ppt/media/image60.png" ContentType="image/png"/>
  <Override PartName="/ppt/media/image83.jpeg" ContentType="image/jpeg"/>
  <Override PartName="/ppt/media/image95.png" ContentType="image/png"/>
  <Override PartName="/ppt/media/image102.png" ContentType="image/png"/>
  <Override PartName="/ppt/media/image115.png" ContentType="image/png"/>
  <Override PartName="/ppt/media/image103.png" ContentType="image/png"/>
  <Override PartName="/ppt/media/image96.png" ContentType="image/png"/>
  <Override PartName="/ppt/media/image32.jpeg" ContentType="image/jpeg"/>
  <Override PartName="/ppt/media/image106.png" ContentType="image/png"/>
  <Override PartName="/ppt/media/image99.png" ContentType="image/png"/>
  <Override PartName="/ppt/media/image62.png" ContentType="image/png"/>
  <Override PartName="/ppt/media/image71.jpeg" ContentType="image/jpeg"/>
  <Override PartName="/ppt/media/image88.png" ContentType="image/png"/>
  <Override PartName="/ppt/media/image121.png" ContentType="image/png"/>
  <Override PartName="/ppt/media/image69.png" ContentType="image/png"/>
  <Override PartName="/ppt/media/image120.png" ContentType="image/png"/>
  <Override PartName="/ppt/media/image116.png" ContentType="image/png"/>
  <Override PartName="/ppt/media/image79.png" ContentType="image/png"/>
  <Override PartName="/ppt/media/image68.jpeg" ContentType="image/jpeg"/>
  <Override PartName="/ppt/media/image31.png" ContentType="image/png"/>
  <Override PartName="/ppt/media/image67.png" ContentType="image/png"/>
  <Override PartName="/ppt/media/image66.png" ContentType="image/png"/>
  <Override PartName="/ppt/media/image64.png" ContentType="image/png"/>
  <Override PartName="/ppt/media/image63.png" ContentType="image/png"/>
  <Override PartName="/ppt/media/image119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21.jpeg" ContentType="image/jpeg"/>
  <Override PartName="/ppt/media/image65.png" ContentType="image/png"/>
  <Override PartName="/ppt/media/image29.png" ContentType="image/png"/>
  <Override PartName="/ppt/media/image94.png" ContentType="image/png"/>
  <Override PartName="/ppt/media/image57.png" ContentType="image/png"/>
  <Override PartName="/ppt/media/image113.jpeg" ContentType="image/jpeg"/>
  <Override PartName="/ppt/media/image90.png" ContentType="image/png"/>
  <Override PartName="/ppt/media/image25.png" ContentType="image/png"/>
  <Override PartName="/ppt/media/image26.png" ContentType="image/png"/>
  <Override PartName="/ppt/media/image3.png" ContentType="image/png"/>
  <Override PartName="/ppt/media/image112.jpeg" ContentType="image/jpeg"/>
  <Override PartName="/ppt/media/image15.png" ContentType="image/png"/>
  <Override PartName="/ppt/media/image8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BABE9B-D2A8-46B7-82A0-768932653E2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56E94A-BBFE-4626-94BF-1BE1CFFA3B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64DAB2-0B61-49DA-8D46-07EE0E0F586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E1234F-2EDF-4D25-B985-80F9AD282C2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3B9BDC-3FBD-42B6-A3A9-02B3916491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D0B6FA-D961-4A88-AD42-6BA5FC9F6B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3B292C-C3EF-4770-A9EB-4A0FE8A804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72C09A-C200-431D-BC13-EEF33C5E79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CBF76E-7202-44AF-A47A-0452D05399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D02AF1-F7A3-4D30-9F93-A316499BA4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0DD6E9-DF97-4E63-944F-C81E390028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36743F-DED2-4C7F-8241-9D6F466D0C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CEAFB721-8890-4E41-B426-4F770A37E4EE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jpeg"/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1035720" y="7429320"/>
            <a:ext cx="16760160" cy="18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PR   JECT PR   POSAL</a:t>
            </a:r>
            <a:endParaRPr b="0" lang="en-HK" sz="9600" spc="-1" strike="noStrike"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1035720" y="444240"/>
            <a:ext cx="13709160" cy="19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NEW PR   DUCT  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3" name="Google Shape;86;p13" descr=""/>
          <p:cNvPicPr/>
          <p:nvPr/>
        </p:nvPicPr>
        <p:blipFill>
          <a:blip r:embed="rId1"/>
          <a:stretch/>
        </p:blipFill>
        <p:spPr>
          <a:xfrm rot="20572200">
            <a:off x="7643880" y="875880"/>
            <a:ext cx="1626120" cy="147240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7;p13" descr=""/>
          <p:cNvPicPr/>
          <p:nvPr/>
        </p:nvPicPr>
        <p:blipFill>
          <a:blip r:embed="rId2"/>
          <a:stretch/>
        </p:blipFill>
        <p:spPr>
          <a:xfrm>
            <a:off x="16717680" y="3960720"/>
            <a:ext cx="729720" cy="70128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88;p13" descr=""/>
          <p:cNvPicPr/>
          <p:nvPr/>
        </p:nvPicPr>
        <p:blipFill>
          <a:blip r:embed="rId3"/>
          <a:stretch/>
        </p:blipFill>
        <p:spPr>
          <a:xfrm flipH="1" rot="3422400">
            <a:off x="5523840" y="2271240"/>
            <a:ext cx="1190880" cy="344988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89;p13" descr=""/>
          <p:cNvPicPr/>
          <p:nvPr/>
        </p:nvPicPr>
        <p:blipFill>
          <a:blip r:embed="rId4"/>
          <a:stretch/>
        </p:blipFill>
        <p:spPr>
          <a:xfrm>
            <a:off x="3027600" y="7835760"/>
            <a:ext cx="1611720" cy="147096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90;p13" descr=""/>
          <p:cNvPicPr/>
          <p:nvPr/>
        </p:nvPicPr>
        <p:blipFill>
          <a:blip r:embed="rId5"/>
          <a:stretch/>
        </p:blipFill>
        <p:spPr>
          <a:xfrm rot="1789800">
            <a:off x="10906560" y="7688880"/>
            <a:ext cx="1598760" cy="162252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91;p13"/>
          <p:cNvSpPr/>
          <p:nvPr/>
        </p:nvSpPr>
        <p:spPr>
          <a:xfrm>
            <a:off x="9337320" y="2692080"/>
            <a:ext cx="7246080" cy="19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LAUNCH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9" name="Google Shape;92;p13" descr=""/>
          <p:cNvPicPr/>
          <p:nvPr/>
        </p:nvPicPr>
        <p:blipFill>
          <a:blip r:embed="rId6"/>
          <a:stretch/>
        </p:blipFill>
        <p:spPr>
          <a:xfrm rot="21372600">
            <a:off x="6328440" y="4717080"/>
            <a:ext cx="2199960" cy="209988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93;p13" descr=""/>
          <p:cNvPicPr/>
          <p:nvPr/>
        </p:nvPicPr>
        <p:blipFill>
          <a:blip r:embed="rId7"/>
          <a:srcRect l="43034" t="22641" r="0" b="44036"/>
          <a:stretch/>
        </p:blipFill>
        <p:spPr>
          <a:xfrm>
            <a:off x="9826560" y="3870720"/>
            <a:ext cx="9147600" cy="35694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94;p13" descr=""/>
          <p:cNvPicPr/>
          <p:nvPr/>
        </p:nvPicPr>
        <p:blipFill>
          <a:blip r:embed="rId8"/>
          <a:stretch/>
        </p:blipFill>
        <p:spPr>
          <a:xfrm rot="21339000">
            <a:off x="14733360" y="648360"/>
            <a:ext cx="1778400" cy="193716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95;p13" descr=""/>
          <p:cNvPicPr/>
          <p:nvPr/>
        </p:nvPicPr>
        <p:blipFill>
          <a:blip r:embed="rId9"/>
          <a:srcRect l="0" t="34623" r="18144" b="0"/>
          <a:stretch/>
        </p:blipFill>
        <p:spPr>
          <a:xfrm>
            <a:off x="0" y="1521000"/>
            <a:ext cx="5727240" cy="686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230;p22" descr=""/>
          <p:cNvPicPr/>
          <p:nvPr/>
        </p:nvPicPr>
        <p:blipFill>
          <a:blip r:embed="rId1"/>
          <a:srcRect l="0" t="40389" r="0" b="22115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31;p22" descr=""/>
          <p:cNvPicPr/>
          <p:nvPr/>
        </p:nvPicPr>
        <p:blipFill>
          <a:blip r:embed="rId2"/>
          <a:stretch/>
        </p:blipFill>
        <p:spPr>
          <a:xfrm rot="713400">
            <a:off x="13798440" y="1881360"/>
            <a:ext cx="2440440" cy="145044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32;p22" descr=""/>
          <p:cNvPicPr/>
          <p:nvPr/>
        </p:nvPicPr>
        <p:blipFill>
          <a:blip r:embed="rId3"/>
          <a:stretch/>
        </p:blipFill>
        <p:spPr>
          <a:xfrm rot="20814000">
            <a:off x="1270080" y="4722840"/>
            <a:ext cx="1466280" cy="189360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233;p22" descr=""/>
          <p:cNvPicPr/>
          <p:nvPr/>
        </p:nvPicPr>
        <p:blipFill>
          <a:blip r:embed="rId4"/>
          <a:stretch/>
        </p:blipFill>
        <p:spPr>
          <a:xfrm rot="589800">
            <a:off x="5902200" y="1595520"/>
            <a:ext cx="1529640" cy="1515600"/>
          </a:xfrm>
          <a:prstGeom prst="rect">
            <a:avLst/>
          </a:prstGeom>
          <a:ln w="0">
            <a:noFill/>
          </a:ln>
        </p:spPr>
      </p:pic>
      <p:pic>
        <p:nvPicPr>
          <p:cNvPr id="155" name="Google Shape;234;p22" descr=""/>
          <p:cNvPicPr/>
          <p:nvPr/>
        </p:nvPicPr>
        <p:blipFill>
          <a:blip r:embed="rId5"/>
          <a:stretch/>
        </p:blipFill>
        <p:spPr>
          <a:xfrm rot="21219000">
            <a:off x="6436800" y="7566840"/>
            <a:ext cx="1589760" cy="143928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235;p22"/>
          <p:cNvSpPr/>
          <p:nvPr/>
        </p:nvSpPr>
        <p:spPr>
          <a:xfrm>
            <a:off x="7028280" y="6619320"/>
            <a:ext cx="10169640" cy="27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Our Process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157" name="Google Shape;236;p22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58" name="Google Shape;237;p22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42;p23" descr=""/>
          <p:cNvPicPr/>
          <p:nvPr/>
        </p:nvPicPr>
        <p:blipFill>
          <a:blip r:embed="rId1"/>
          <a:srcRect l="0" t="30803" r="0" b="27017"/>
          <a:stretch/>
        </p:blipFill>
        <p:spPr>
          <a:xfrm>
            <a:off x="0" y="0"/>
            <a:ext cx="18286560" cy="514224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43;p23" descr=""/>
          <p:cNvPicPr/>
          <p:nvPr/>
        </p:nvPicPr>
        <p:blipFill>
          <a:blip r:embed="rId2"/>
          <a:stretch/>
        </p:blipFill>
        <p:spPr>
          <a:xfrm rot="21211800">
            <a:off x="1136520" y="1071360"/>
            <a:ext cx="907560" cy="227484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244;p23" descr=""/>
          <p:cNvPicPr/>
          <p:nvPr/>
        </p:nvPicPr>
        <p:blipFill>
          <a:blip r:embed="rId3"/>
          <a:stretch/>
        </p:blipFill>
        <p:spPr>
          <a:xfrm>
            <a:off x="4301640" y="3073680"/>
            <a:ext cx="1113120" cy="104436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45;p23" descr=""/>
          <p:cNvPicPr/>
          <p:nvPr/>
        </p:nvPicPr>
        <p:blipFill>
          <a:blip r:embed="rId4"/>
          <a:stretch/>
        </p:blipFill>
        <p:spPr>
          <a:xfrm rot="19080600">
            <a:off x="17039520" y="563760"/>
            <a:ext cx="987480" cy="211464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46;p23" descr=""/>
          <p:cNvPicPr/>
          <p:nvPr/>
        </p:nvPicPr>
        <p:blipFill>
          <a:blip r:embed="rId5"/>
          <a:stretch/>
        </p:blipFill>
        <p:spPr>
          <a:xfrm rot="977400">
            <a:off x="12405960" y="620640"/>
            <a:ext cx="1017000" cy="126900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247;p23"/>
          <p:cNvSpPr/>
          <p:nvPr/>
        </p:nvSpPr>
        <p:spPr>
          <a:xfrm>
            <a:off x="5759280" y="1935720"/>
            <a:ext cx="676800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Our Services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65" name="Google Shape;248;p23"/>
          <p:cNvSpPr/>
          <p:nvPr/>
        </p:nvSpPr>
        <p:spPr>
          <a:xfrm>
            <a:off x="6721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One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66" name="Google Shape;249;p23"/>
          <p:cNvSpPr/>
          <p:nvPr/>
        </p:nvSpPr>
        <p:spPr>
          <a:xfrm>
            <a:off x="159156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01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7" name="Google Shape;250;p23"/>
          <p:cNvSpPr/>
          <p:nvPr/>
        </p:nvSpPr>
        <p:spPr>
          <a:xfrm>
            <a:off x="575928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02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8" name="Google Shape;251;p23"/>
          <p:cNvSpPr/>
          <p:nvPr/>
        </p:nvSpPr>
        <p:spPr>
          <a:xfrm>
            <a:off x="1458324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04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9" name="Google Shape;252;p23"/>
          <p:cNvSpPr/>
          <p:nvPr/>
        </p:nvSpPr>
        <p:spPr>
          <a:xfrm>
            <a:off x="1017180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03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70" name="Google Shape;253;p23"/>
          <p:cNvSpPr/>
          <p:nvPr/>
        </p:nvSpPr>
        <p:spPr>
          <a:xfrm>
            <a:off x="6721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1" name="Google Shape;254;p23"/>
          <p:cNvSpPr/>
          <p:nvPr/>
        </p:nvSpPr>
        <p:spPr>
          <a:xfrm>
            <a:off x="49219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Two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2" name="Google Shape;255;p23"/>
          <p:cNvSpPr/>
          <p:nvPr/>
        </p:nvSpPr>
        <p:spPr>
          <a:xfrm>
            <a:off x="49219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3" name="Google Shape;256;p23"/>
          <p:cNvSpPr/>
          <p:nvPr/>
        </p:nvSpPr>
        <p:spPr>
          <a:xfrm>
            <a:off x="917136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Three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4" name="Google Shape;257;p23"/>
          <p:cNvSpPr/>
          <p:nvPr/>
        </p:nvSpPr>
        <p:spPr>
          <a:xfrm>
            <a:off x="925236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5" name="Google Shape;258;p23"/>
          <p:cNvSpPr/>
          <p:nvPr/>
        </p:nvSpPr>
        <p:spPr>
          <a:xfrm>
            <a:off x="1358280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Four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6" name="Google Shape;259;p23"/>
          <p:cNvSpPr/>
          <p:nvPr/>
        </p:nvSpPr>
        <p:spPr>
          <a:xfrm>
            <a:off x="1366380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264;p24"/>
          <p:cNvSpPr/>
          <p:nvPr/>
        </p:nvSpPr>
        <p:spPr>
          <a:xfrm>
            <a:off x="2883600" y="1137960"/>
            <a:ext cx="12519720" cy="65419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265;p24" descr=""/>
          <p:cNvPicPr/>
          <p:nvPr/>
        </p:nvPicPr>
        <p:blipFill>
          <a:blip r:embed="rId2"/>
          <a:stretch/>
        </p:blipFill>
        <p:spPr>
          <a:xfrm>
            <a:off x="14451480" y="4409640"/>
            <a:ext cx="756720" cy="242316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266;p24" descr=""/>
          <p:cNvPicPr/>
          <p:nvPr/>
        </p:nvPicPr>
        <p:blipFill>
          <a:blip r:embed="rId3"/>
          <a:stretch/>
        </p:blipFill>
        <p:spPr>
          <a:xfrm rot="1774800">
            <a:off x="3455640" y="3909240"/>
            <a:ext cx="977040" cy="105984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267;p24" descr=""/>
          <p:cNvPicPr/>
          <p:nvPr/>
        </p:nvPicPr>
        <p:blipFill>
          <a:blip r:embed="rId4"/>
          <a:stretch/>
        </p:blipFill>
        <p:spPr>
          <a:xfrm>
            <a:off x="11165040" y="2115720"/>
            <a:ext cx="1076400" cy="98244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268;p24" descr=""/>
          <p:cNvPicPr/>
          <p:nvPr/>
        </p:nvPicPr>
        <p:blipFill>
          <a:blip r:embed="rId5"/>
          <a:stretch/>
        </p:blipFill>
        <p:spPr>
          <a:xfrm rot="529200">
            <a:off x="963720" y="6387840"/>
            <a:ext cx="1768320" cy="2748240"/>
          </a:xfrm>
          <a:prstGeom prst="rect">
            <a:avLst/>
          </a:prstGeom>
          <a:ln w="0">
            <a:noFill/>
          </a:ln>
        </p:spPr>
      </p:pic>
      <p:sp>
        <p:nvSpPr>
          <p:cNvPr id="182" name="Google Shape;269;p24"/>
          <p:cNvSpPr/>
          <p:nvPr/>
        </p:nvSpPr>
        <p:spPr>
          <a:xfrm>
            <a:off x="5732640" y="3619440"/>
            <a:ext cx="682092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Your Project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83" name="Google Shape;270;p24"/>
          <p:cNvSpPr/>
          <p:nvPr/>
        </p:nvSpPr>
        <p:spPr>
          <a:xfrm>
            <a:off x="14191200" y="866880"/>
            <a:ext cx="35593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ROLE: WRITE YOUR ROLE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184" name="Google Shape;271;p24"/>
          <p:cNvSpPr/>
          <p:nvPr/>
        </p:nvSpPr>
        <p:spPr>
          <a:xfrm>
            <a:off x="2887560" y="8175240"/>
            <a:ext cx="1251144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82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85" name="Google Shape;272;p24"/>
          <p:cNvSpPr/>
          <p:nvPr/>
        </p:nvSpPr>
        <p:spPr>
          <a:xfrm>
            <a:off x="143640" y="866880"/>
            <a:ext cx="341028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YEAR: 2022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277;p25"/>
          <p:cNvGrpSpPr/>
          <p:nvPr/>
        </p:nvGrpSpPr>
        <p:grpSpPr>
          <a:xfrm>
            <a:off x="1835640" y="7051680"/>
            <a:ext cx="3213000" cy="127080"/>
            <a:chOff x="1835640" y="7051680"/>
            <a:chExt cx="3213000" cy="127080"/>
          </a:xfrm>
        </p:grpSpPr>
        <p:sp>
          <p:nvSpPr>
            <p:cNvPr id="187" name="Google Shape;278;p25"/>
            <p:cNvSpPr/>
            <p:nvPr/>
          </p:nvSpPr>
          <p:spPr>
            <a:xfrm>
              <a:off x="1835640" y="7051680"/>
              <a:ext cx="3213000" cy="12708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Google Shape;279;p25"/>
            <p:cNvSpPr/>
            <p:nvPr/>
          </p:nvSpPr>
          <p:spPr>
            <a:xfrm>
              <a:off x="1835640" y="7051680"/>
              <a:ext cx="1384200" cy="127080"/>
            </a:xfrm>
            <a:custGeom>
              <a:avLst/>
              <a:gdLst/>
              <a:ahLst/>
              <a:rect l="l" t="t" r="r" b="b"/>
              <a:pathLst>
                <a:path w="548609" h="50881">
                  <a:moveTo>
                    <a:pt x="26654" y="41"/>
                  </a:moveTo>
                  <a:lnTo>
                    <a:pt x="521954" y="41"/>
                  </a:lnTo>
                  <a:cubicBezTo>
                    <a:pt x="531056" y="0"/>
                    <a:pt x="539483" y="4833"/>
                    <a:pt x="544046" y="12708"/>
                  </a:cubicBezTo>
                  <a:cubicBezTo>
                    <a:pt x="548608" y="20584"/>
                    <a:pt x="548608" y="30298"/>
                    <a:pt x="544046" y="38174"/>
                  </a:cubicBezTo>
                  <a:cubicBezTo>
                    <a:pt x="539483" y="46049"/>
                    <a:pt x="531056" y="50882"/>
                    <a:pt x="5219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oogle Shape;280;p25"/>
          <p:cNvGrpSpPr/>
          <p:nvPr/>
        </p:nvGrpSpPr>
        <p:grpSpPr>
          <a:xfrm>
            <a:off x="7536960" y="7051680"/>
            <a:ext cx="3213000" cy="127080"/>
            <a:chOff x="7536960" y="7051680"/>
            <a:chExt cx="3213000" cy="127080"/>
          </a:xfrm>
        </p:grpSpPr>
        <p:sp>
          <p:nvSpPr>
            <p:cNvPr id="190" name="Google Shape;281;p25"/>
            <p:cNvSpPr/>
            <p:nvPr/>
          </p:nvSpPr>
          <p:spPr>
            <a:xfrm>
              <a:off x="7536960" y="7051680"/>
              <a:ext cx="3213000" cy="12708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282;p25"/>
            <p:cNvSpPr/>
            <p:nvPr/>
          </p:nvSpPr>
          <p:spPr>
            <a:xfrm>
              <a:off x="7536960" y="7051680"/>
              <a:ext cx="1929600" cy="127080"/>
            </a:xfrm>
            <a:custGeom>
              <a:avLst/>
              <a:gdLst/>
              <a:ahLst/>
              <a:rect l="l" t="t" r="r" b="b"/>
              <a:pathLst>
                <a:path w="764509" h="50881">
                  <a:moveTo>
                    <a:pt x="26654" y="41"/>
                  </a:moveTo>
                  <a:lnTo>
                    <a:pt x="737854" y="41"/>
                  </a:lnTo>
                  <a:cubicBezTo>
                    <a:pt x="746956" y="0"/>
                    <a:pt x="755383" y="4833"/>
                    <a:pt x="759946" y="12708"/>
                  </a:cubicBezTo>
                  <a:cubicBezTo>
                    <a:pt x="764508" y="20584"/>
                    <a:pt x="764508" y="30298"/>
                    <a:pt x="759946" y="38174"/>
                  </a:cubicBezTo>
                  <a:cubicBezTo>
                    <a:pt x="755383" y="46049"/>
                    <a:pt x="746956" y="50882"/>
                    <a:pt x="737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2" name="Google Shape;283;p25"/>
          <p:cNvGrpSpPr/>
          <p:nvPr/>
        </p:nvGrpSpPr>
        <p:grpSpPr>
          <a:xfrm>
            <a:off x="13241160" y="7052040"/>
            <a:ext cx="3206520" cy="126720"/>
            <a:chOff x="13241160" y="7052040"/>
            <a:chExt cx="3206520" cy="126720"/>
          </a:xfrm>
        </p:grpSpPr>
        <p:sp>
          <p:nvSpPr>
            <p:cNvPr id="193" name="Google Shape;284;p25"/>
            <p:cNvSpPr/>
            <p:nvPr/>
          </p:nvSpPr>
          <p:spPr>
            <a:xfrm>
              <a:off x="13241160" y="7052040"/>
              <a:ext cx="3206520" cy="126720"/>
            </a:xfrm>
            <a:custGeom>
              <a:avLst/>
              <a:gdLst/>
              <a:ahLst/>
              <a:rect l="l" t="t" r="r" b="b"/>
              <a:pathLst>
                <a:path w="1270000" h="50800">
                  <a:moveTo>
                    <a:pt x="0" y="0"/>
                  </a:moveTo>
                  <a:lnTo>
                    <a:pt x="1270000" y="0"/>
                  </a:lnTo>
                  <a:lnTo>
                    <a:pt x="12700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285;p25"/>
            <p:cNvSpPr/>
            <p:nvPr/>
          </p:nvSpPr>
          <p:spPr>
            <a:xfrm>
              <a:off x="13241160" y="7052040"/>
              <a:ext cx="1121400" cy="126720"/>
            </a:xfrm>
            <a:custGeom>
              <a:avLst/>
              <a:gdLst/>
              <a:ahLst/>
              <a:rect l="l" t="t" r="r" b="b"/>
              <a:pathLst>
                <a:path w="444500" h="50800">
                  <a:moveTo>
                    <a:pt x="0" y="0"/>
                  </a:moveTo>
                  <a:lnTo>
                    <a:pt x="444500" y="0"/>
                  </a:lnTo>
                  <a:lnTo>
                    <a:pt x="4445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5" name="Google Shape;286;p25" descr=""/>
          <p:cNvPicPr/>
          <p:nvPr/>
        </p:nvPicPr>
        <p:blipFill>
          <a:blip r:embed="rId1"/>
          <a:srcRect l="0" t="30464" r="0" b="26095"/>
          <a:stretch/>
        </p:blipFill>
        <p:spPr>
          <a:xfrm>
            <a:off x="0" y="0"/>
            <a:ext cx="18286560" cy="394884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87;p25"/>
          <p:cNvSpPr/>
          <p:nvPr/>
        </p:nvSpPr>
        <p:spPr>
          <a:xfrm>
            <a:off x="2171520" y="1241640"/>
            <a:ext cx="13943160" cy="173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Market Research</a:t>
            </a:r>
            <a:endParaRPr b="0" lang="en-HK" sz="9500" spc="-1" strike="noStrike">
              <a:latin typeface="Arial"/>
            </a:endParaRPr>
          </a:p>
        </p:txBody>
      </p:sp>
      <p:pic>
        <p:nvPicPr>
          <p:cNvPr id="197" name="Google Shape;288;p25" descr=""/>
          <p:cNvPicPr/>
          <p:nvPr/>
        </p:nvPicPr>
        <p:blipFill>
          <a:blip r:embed="rId2"/>
          <a:stretch/>
        </p:blipFill>
        <p:spPr>
          <a:xfrm>
            <a:off x="1217520" y="1458360"/>
            <a:ext cx="1241640" cy="137952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89;p25" descr=""/>
          <p:cNvPicPr/>
          <p:nvPr/>
        </p:nvPicPr>
        <p:blipFill>
          <a:blip r:embed="rId3"/>
          <a:stretch/>
        </p:blipFill>
        <p:spPr>
          <a:xfrm rot="2587800">
            <a:off x="16158600" y="1206720"/>
            <a:ext cx="903960" cy="85644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90;p25"/>
          <p:cNvSpPr/>
          <p:nvPr/>
        </p:nvSpPr>
        <p:spPr>
          <a:xfrm>
            <a:off x="220752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43%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0" name="Google Shape;291;p25"/>
          <p:cNvSpPr/>
          <p:nvPr/>
        </p:nvSpPr>
        <p:spPr>
          <a:xfrm>
            <a:off x="790848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60%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1" name="Google Shape;292;p25"/>
          <p:cNvSpPr/>
          <p:nvPr/>
        </p:nvSpPr>
        <p:spPr>
          <a:xfrm>
            <a:off x="1360944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35%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2" name="Google Shape;293;p25"/>
          <p:cNvSpPr/>
          <p:nvPr/>
        </p:nvSpPr>
        <p:spPr>
          <a:xfrm>
            <a:off x="167364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3" name="Google Shape;294;p25"/>
          <p:cNvSpPr/>
          <p:nvPr/>
        </p:nvSpPr>
        <p:spPr>
          <a:xfrm>
            <a:off x="737460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4" name="Google Shape;295;p25"/>
          <p:cNvSpPr/>
          <p:nvPr/>
        </p:nvSpPr>
        <p:spPr>
          <a:xfrm>
            <a:off x="1307556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00;p26" descr=""/>
          <p:cNvPicPr/>
          <p:nvPr/>
        </p:nvPicPr>
        <p:blipFill>
          <a:blip r:embed="rId1"/>
          <a:srcRect l="0" t="12526" r="0" b="12526"/>
          <a:stretch/>
        </p:blipFill>
        <p:spPr>
          <a:xfrm>
            <a:off x="9144000" y="0"/>
            <a:ext cx="9142560" cy="1028556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301;p26" descr=""/>
          <p:cNvPicPr/>
          <p:nvPr/>
        </p:nvPicPr>
        <p:blipFill>
          <a:blip r:embed="rId2"/>
          <a:stretch/>
        </p:blipFill>
        <p:spPr>
          <a:xfrm rot="19543200">
            <a:off x="15840360" y="1193760"/>
            <a:ext cx="997920" cy="255528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302;p26"/>
          <p:cNvSpPr/>
          <p:nvPr/>
        </p:nvSpPr>
        <p:spPr>
          <a:xfrm>
            <a:off x="1786320" y="2472480"/>
            <a:ext cx="5569920" cy="5569920"/>
          </a:xfrm>
          <a:custGeom>
            <a:avLst/>
            <a:gdLst/>
            <a:ah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303;p26" descr=""/>
          <p:cNvPicPr/>
          <p:nvPr/>
        </p:nvPicPr>
        <p:blipFill>
          <a:blip r:embed="rId4"/>
          <a:stretch/>
        </p:blipFill>
        <p:spPr>
          <a:xfrm rot="20791800">
            <a:off x="6015960" y="4490640"/>
            <a:ext cx="1128960" cy="194112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304;p26" descr=""/>
          <p:cNvPicPr/>
          <p:nvPr/>
        </p:nvPicPr>
        <p:blipFill>
          <a:blip r:embed="rId5"/>
          <a:stretch/>
        </p:blipFill>
        <p:spPr>
          <a:xfrm>
            <a:off x="13489920" y="8043840"/>
            <a:ext cx="2850120" cy="408276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05;p26" descr=""/>
          <p:cNvPicPr/>
          <p:nvPr/>
        </p:nvPicPr>
        <p:blipFill>
          <a:blip r:embed="rId6"/>
          <a:stretch/>
        </p:blipFill>
        <p:spPr>
          <a:xfrm>
            <a:off x="3884760" y="2697120"/>
            <a:ext cx="685800" cy="133848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306;p26"/>
          <p:cNvSpPr/>
          <p:nvPr/>
        </p:nvSpPr>
        <p:spPr>
          <a:xfrm>
            <a:off x="367920" y="819000"/>
            <a:ext cx="840708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7a97ef"/>
                </a:solidFill>
                <a:latin typeface="Marcellus"/>
                <a:ea typeface="Marcellus"/>
              </a:rPr>
              <a:t>Target audience</a:t>
            </a:r>
            <a:endParaRPr b="0" lang="en-HK" sz="6000" spc="-1" strike="noStrike">
              <a:latin typeface="Arial"/>
            </a:endParaRPr>
          </a:p>
        </p:txBody>
      </p:sp>
      <p:sp>
        <p:nvSpPr>
          <p:cNvPr id="212" name="Google Shape;307;p26"/>
          <p:cNvSpPr/>
          <p:nvPr/>
        </p:nvSpPr>
        <p:spPr>
          <a:xfrm>
            <a:off x="1318320" y="8954280"/>
            <a:ext cx="6505560" cy="12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 you want to discuss.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13" name="Google Shape;308;p26"/>
          <p:cNvSpPr/>
          <p:nvPr/>
        </p:nvSpPr>
        <p:spPr>
          <a:xfrm>
            <a:off x="1786320" y="2472480"/>
            <a:ext cx="5570280" cy="556992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313;p27" descr=""/>
          <p:cNvPicPr/>
          <p:nvPr/>
        </p:nvPicPr>
        <p:blipFill>
          <a:blip r:embed="rId1"/>
          <a:srcRect l="14116" t="0" r="14116" b="0"/>
          <a:stretch/>
        </p:blipFill>
        <p:spPr>
          <a:xfrm>
            <a:off x="0" y="0"/>
            <a:ext cx="5904360" cy="10285560"/>
          </a:xfrm>
          <a:prstGeom prst="rect">
            <a:avLst/>
          </a:prstGeom>
          <a:ln w="0">
            <a:noFill/>
          </a:ln>
        </p:spPr>
      </p:pic>
      <p:grpSp>
        <p:nvGrpSpPr>
          <p:cNvPr id="215" name="Google Shape;314;p27"/>
          <p:cNvGrpSpPr/>
          <p:nvPr/>
        </p:nvGrpSpPr>
        <p:grpSpPr>
          <a:xfrm>
            <a:off x="7031880" y="3429000"/>
            <a:ext cx="10739160" cy="6003360"/>
            <a:chOff x="7031880" y="3429000"/>
            <a:chExt cx="10739160" cy="6003360"/>
          </a:xfrm>
        </p:grpSpPr>
        <p:sp>
          <p:nvSpPr>
            <p:cNvPr id="216" name="Google Shape;315;p27"/>
            <p:cNvSpPr/>
            <p:nvPr/>
          </p:nvSpPr>
          <p:spPr>
            <a:xfrm>
              <a:off x="9854280" y="3429000"/>
              <a:ext cx="155052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7" name="Google Shape;316;p27"/>
            <p:cNvSpPr/>
            <p:nvPr/>
          </p:nvSpPr>
          <p:spPr>
            <a:xfrm>
              <a:off x="11935080" y="3429000"/>
              <a:ext cx="166860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8" name="Google Shape;317;p27"/>
            <p:cNvSpPr/>
            <p:nvPr/>
          </p:nvSpPr>
          <p:spPr>
            <a:xfrm>
              <a:off x="14133960" y="3429000"/>
              <a:ext cx="165420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19" name="Google Shape;318;p27"/>
            <p:cNvGrpSpPr/>
            <p:nvPr/>
          </p:nvGrpSpPr>
          <p:grpSpPr>
            <a:xfrm>
              <a:off x="9642600" y="3708000"/>
              <a:ext cx="4384080" cy="101520"/>
              <a:chOff x="9642600" y="3708000"/>
              <a:chExt cx="4384080" cy="101520"/>
            </a:xfrm>
          </p:grpSpPr>
          <p:sp>
            <p:nvSpPr>
              <p:cNvPr id="220" name="Google Shape;319;p27"/>
              <p:cNvSpPr/>
              <p:nvPr/>
            </p:nvSpPr>
            <p:spPr>
              <a:xfrm>
                <a:off x="964260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Google Shape;320;p27"/>
              <p:cNvSpPr/>
              <p:nvPr/>
            </p:nvSpPr>
            <p:spPr>
              <a:xfrm>
                <a:off x="1172340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Google Shape;321;p27"/>
              <p:cNvSpPr/>
              <p:nvPr/>
            </p:nvSpPr>
            <p:spPr>
              <a:xfrm>
                <a:off x="1392228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3" name="Google Shape;322;p27"/>
            <p:cNvSpPr/>
            <p:nvPr/>
          </p:nvSpPr>
          <p:spPr>
            <a:xfrm>
              <a:off x="8946000" y="8642880"/>
              <a:ext cx="132588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4" name="Google Shape;323;p27"/>
            <p:cNvSpPr/>
            <p:nvPr/>
          </p:nvSpPr>
          <p:spPr>
            <a:xfrm>
              <a:off x="12152160" y="8642880"/>
              <a:ext cx="144396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5" name="Google Shape;324;p27"/>
            <p:cNvSpPr/>
            <p:nvPr/>
          </p:nvSpPr>
          <p:spPr>
            <a:xfrm>
              <a:off x="15424200" y="8642880"/>
              <a:ext cx="142992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26" name="Google Shape;325;p27"/>
            <p:cNvGrpSpPr/>
            <p:nvPr/>
          </p:nvGrpSpPr>
          <p:grpSpPr>
            <a:xfrm>
              <a:off x="7977240" y="4247280"/>
              <a:ext cx="9793800" cy="4200480"/>
              <a:chOff x="7977240" y="4247280"/>
              <a:chExt cx="9793800" cy="4200480"/>
            </a:xfrm>
          </p:grpSpPr>
          <p:sp>
            <p:nvSpPr>
              <p:cNvPr id="227" name="Google Shape;326;p27"/>
              <p:cNvSpPr/>
              <p:nvPr/>
            </p:nvSpPr>
            <p:spPr>
              <a:xfrm>
                <a:off x="7977240" y="424728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Google Shape;327;p27"/>
              <p:cNvSpPr/>
              <p:nvPr/>
            </p:nvSpPr>
            <p:spPr>
              <a:xfrm>
                <a:off x="7977240" y="564516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Google Shape;328;p27"/>
              <p:cNvSpPr/>
              <p:nvPr/>
            </p:nvSpPr>
            <p:spPr>
              <a:xfrm>
                <a:off x="7977240" y="704268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Google Shape;329;p27"/>
              <p:cNvSpPr/>
              <p:nvPr/>
            </p:nvSpPr>
            <p:spPr>
              <a:xfrm>
                <a:off x="7977240" y="844056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1" name="Google Shape;330;p27"/>
            <p:cNvSpPr/>
            <p:nvPr/>
          </p:nvSpPr>
          <p:spPr>
            <a:xfrm>
              <a:off x="7201080" y="3921120"/>
              <a:ext cx="52596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2" name="Google Shape;331;p27"/>
            <p:cNvSpPr/>
            <p:nvPr/>
          </p:nvSpPr>
          <p:spPr>
            <a:xfrm>
              <a:off x="7031880" y="5319000"/>
              <a:ext cx="69516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10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3" name="Google Shape;332;p27"/>
            <p:cNvSpPr/>
            <p:nvPr/>
          </p:nvSpPr>
          <p:spPr>
            <a:xfrm>
              <a:off x="7347960" y="6716880"/>
              <a:ext cx="3794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4" name="Google Shape;333;p27"/>
            <p:cNvSpPr/>
            <p:nvPr/>
          </p:nvSpPr>
          <p:spPr>
            <a:xfrm>
              <a:off x="7178760" y="8114760"/>
              <a:ext cx="5486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0 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35" name="Google Shape;334;p27"/>
            <p:cNvGrpSpPr/>
            <p:nvPr/>
          </p:nvGrpSpPr>
          <p:grpSpPr>
            <a:xfrm>
              <a:off x="9565920" y="4208760"/>
              <a:ext cx="6616440" cy="4277520"/>
              <a:chOff x="9565920" y="4208760"/>
              <a:chExt cx="6616440" cy="4277520"/>
            </a:xfrm>
          </p:grpSpPr>
          <p:sp>
            <p:nvSpPr>
              <p:cNvPr id="236" name="Google Shape;335;p27"/>
              <p:cNvSpPr/>
              <p:nvPr/>
            </p:nvSpPr>
            <p:spPr>
              <a:xfrm>
                <a:off x="9565920" y="6186600"/>
                <a:ext cx="3330000" cy="2299680"/>
              </a:xfrm>
              <a:custGeom>
                <a:avLst/>
                <a:gdLst/>
                <a:ahLst/>
                <a:rect l="l" t="t" r="r" b="b"/>
                <a:pathLst>
                  <a:path w="4800218" h="3406577">
                    <a:moveTo>
                      <a:pt x="127000" y="3343359"/>
                    </a:moveTo>
                    <a:cubicBezTo>
                      <a:pt x="126843" y="3308400"/>
                      <a:pt x="98459" y="3280143"/>
                      <a:pt x="63500" y="3280143"/>
                    </a:cubicBezTo>
                    <a:cubicBezTo>
                      <a:pt x="28540" y="3280143"/>
                      <a:pt x="156" y="3308400"/>
                      <a:pt x="0" y="3343359"/>
                    </a:cubicBezTo>
                    <a:cubicBezTo>
                      <a:pt x="156" y="3378319"/>
                      <a:pt x="28540" y="3406576"/>
                      <a:pt x="63500" y="3406576"/>
                    </a:cubicBezTo>
                    <a:cubicBezTo>
                      <a:pt x="98459" y="3406576"/>
                      <a:pt x="126843" y="3378319"/>
                      <a:pt x="127000" y="3343359"/>
                    </a:cubicBezTo>
                    <a:close/>
                    <a:moveTo>
                      <a:pt x="47053" y="3319991"/>
                    </a:moveTo>
                    <a:cubicBezTo>
                      <a:pt x="34229" y="3329103"/>
                      <a:pt x="31182" y="3346867"/>
                      <a:pt x="40236" y="3359732"/>
                    </a:cubicBezTo>
                    <a:cubicBezTo>
                      <a:pt x="49291" y="3372597"/>
                      <a:pt x="67041" y="3375724"/>
                      <a:pt x="79946" y="3366727"/>
                    </a:cubicBezTo>
                    <a:lnTo>
                      <a:pt x="4784346" y="55732"/>
                    </a:lnTo>
                    <a:cubicBezTo>
                      <a:pt x="4797170" y="46620"/>
                      <a:pt x="4800218" y="28856"/>
                      <a:pt x="4791163" y="15991"/>
                    </a:cubicBezTo>
                    <a:cubicBezTo>
                      <a:pt x="4782109" y="3126"/>
                      <a:pt x="4764359" y="0"/>
                      <a:pt x="4751453" y="89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Google Shape;336;p27"/>
              <p:cNvSpPr/>
              <p:nvPr/>
            </p:nvSpPr>
            <p:spPr>
              <a:xfrm>
                <a:off x="12830760" y="4208760"/>
                <a:ext cx="3351600" cy="2040840"/>
              </a:xfrm>
              <a:custGeom>
                <a:avLst/>
                <a:gdLst/>
                <a:ahLst/>
                <a:rect l="l" t="t" r="r" b="b"/>
                <a:pathLst>
                  <a:path w="4831400" h="3023554">
                    <a:moveTo>
                      <a:pt x="127000" y="2960338"/>
                    </a:moveTo>
                    <a:cubicBezTo>
                      <a:pt x="126843" y="2925379"/>
                      <a:pt x="98459" y="2897121"/>
                      <a:pt x="63500" y="2897121"/>
                    </a:cubicBezTo>
                    <a:cubicBezTo>
                      <a:pt x="28540" y="2897121"/>
                      <a:pt x="156" y="2925379"/>
                      <a:pt x="0" y="2960338"/>
                    </a:cubicBezTo>
                    <a:cubicBezTo>
                      <a:pt x="156" y="2995297"/>
                      <a:pt x="28540" y="3023555"/>
                      <a:pt x="63500" y="3023555"/>
                    </a:cubicBezTo>
                    <a:cubicBezTo>
                      <a:pt x="98459" y="3023555"/>
                      <a:pt x="126843" y="2995297"/>
                      <a:pt x="127000" y="2960338"/>
                    </a:cubicBezTo>
                    <a:close/>
                    <a:moveTo>
                      <a:pt x="48515" y="2936007"/>
                    </a:moveTo>
                    <a:cubicBezTo>
                      <a:pt x="35157" y="2944316"/>
                      <a:pt x="31027" y="2961860"/>
                      <a:pt x="39276" y="2975255"/>
                    </a:cubicBezTo>
                    <a:cubicBezTo>
                      <a:pt x="47526" y="2988651"/>
                      <a:pt x="65051" y="2992859"/>
                      <a:pt x="78483" y="2984669"/>
                    </a:cubicBezTo>
                    <a:lnTo>
                      <a:pt x="4782883" y="87548"/>
                    </a:lnTo>
                    <a:cubicBezTo>
                      <a:pt x="4796241" y="79239"/>
                      <a:pt x="4800371" y="61695"/>
                      <a:pt x="4792122" y="48300"/>
                    </a:cubicBezTo>
                    <a:cubicBezTo>
                      <a:pt x="4783872" y="34904"/>
                      <a:pt x="4766347" y="30696"/>
                      <a:pt x="4752915" y="38886"/>
                    </a:cubicBezTo>
                    <a:close/>
                    <a:moveTo>
                      <a:pt x="4831399" y="63217"/>
                    </a:moveTo>
                    <a:lnTo>
                      <a:pt x="4831399" y="63217"/>
                    </a:ln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lnTo>
                      <a:pt x="4704399" y="63217"/>
                    </a:ln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Google Shape;337;p27"/>
              <p:cNvSpPr/>
              <p:nvPr/>
            </p:nvSpPr>
            <p:spPr>
              <a:xfrm>
                <a:off x="9565920" y="6186960"/>
                <a:ext cx="3329640" cy="901440"/>
              </a:xfrm>
              <a:custGeom>
                <a:avLst/>
                <a:gdLst/>
                <a:ahLst/>
                <a:rect l="l" t="t" r="r" b="b"/>
                <a:pathLst>
                  <a:path w="4799419" h="1336416">
                    <a:moveTo>
                      <a:pt x="127000" y="1273199"/>
                    </a:moveTo>
                    <a:cubicBezTo>
                      <a:pt x="126843" y="1238240"/>
                      <a:pt x="98459" y="1209983"/>
                      <a:pt x="63500" y="1209983"/>
                    </a:cubicBezTo>
                    <a:cubicBezTo>
                      <a:pt x="28540" y="1209983"/>
                      <a:pt x="156" y="1238240"/>
                      <a:pt x="0" y="1273199"/>
                    </a:cubicBezTo>
                    <a:cubicBezTo>
                      <a:pt x="156" y="1308158"/>
                      <a:pt x="28540" y="1336416"/>
                      <a:pt x="63500" y="1336416"/>
                    </a:cubicBezTo>
                    <a:cubicBezTo>
                      <a:pt x="98459" y="1336416"/>
                      <a:pt x="126843" y="1308158"/>
                      <a:pt x="127000" y="1273199"/>
                    </a:cubicBezTo>
                    <a:close/>
                    <a:moveTo>
                      <a:pt x="56208" y="1245570"/>
                    </a:moveTo>
                    <a:cubicBezTo>
                      <a:pt x="41015" y="1249653"/>
                      <a:pt x="31980" y="1265248"/>
                      <a:pt x="35994" y="1280459"/>
                    </a:cubicBezTo>
                    <a:cubicBezTo>
                      <a:pt x="40009" y="1295670"/>
                      <a:pt x="55563" y="1304775"/>
                      <a:pt x="70792" y="1300828"/>
                    </a:cubicBezTo>
                    <a:lnTo>
                      <a:pt x="4775191" y="59205"/>
                    </a:lnTo>
                    <a:cubicBezTo>
                      <a:pt x="4790384" y="55122"/>
                      <a:pt x="4799419" y="39527"/>
                      <a:pt x="4795405" y="24316"/>
                    </a:cubicBezTo>
                    <a:cubicBezTo>
                      <a:pt x="4791390" y="9105"/>
                      <a:pt x="4775835" y="0"/>
                      <a:pt x="4760607" y="394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Google Shape;338;p27"/>
              <p:cNvSpPr/>
              <p:nvPr/>
            </p:nvSpPr>
            <p:spPr>
              <a:xfrm>
                <a:off x="12830760" y="5606640"/>
                <a:ext cx="3351600" cy="642960"/>
              </a:xfrm>
              <a:custGeom>
                <a:avLst/>
                <a:gdLst/>
                <a:ahLst/>
                <a:rect l="l" t="t" r="r" b="b"/>
                <a:pathLst>
                  <a:path w="4831400" h="954182">
                    <a:moveTo>
                      <a:pt x="127000" y="890966"/>
                    </a:moveTo>
                    <a:cubicBezTo>
                      <a:pt x="126843" y="856007"/>
                      <a:pt x="98459" y="827749"/>
                      <a:pt x="63500" y="827749"/>
                    </a:cubicBezTo>
                    <a:cubicBezTo>
                      <a:pt x="28540" y="827749"/>
                      <a:pt x="156" y="856007"/>
                      <a:pt x="0" y="890966"/>
                    </a:cubicBezTo>
                    <a:cubicBezTo>
                      <a:pt x="156" y="925925"/>
                      <a:pt x="28540" y="954183"/>
                      <a:pt x="63500" y="954183"/>
                    </a:cubicBezTo>
                    <a:cubicBezTo>
                      <a:pt x="98459" y="954183"/>
                      <a:pt x="126843" y="925925"/>
                      <a:pt x="127000" y="890966"/>
                    </a:cubicBezTo>
                    <a:close/>
                    <a:moveTo>
                      <a:pt x="58548" y="862823"/>
                    </a:moveTo>
                    <a:cubicBezTo>
                      <a:pt x="43067" y="865619"/>
                      <a:pt x="32756" y="880402"/>
                      <a:pt x="35483" y="895895"/>
                    </a:cubicBezTo>
                    <a:cubicBezTo>
                      <a:pt x="38209" y="911389"/>
                      <a:pt x="52945" y="921766"/>
                      <a:pt x="68451" y="919109"/>
                    </a:cubicBezTo>
                    <a:lnTo>
                      <a:pt x="4772851" y="91360"/>
                    </a:lnTo>
                    <a:cubicBezTo>
                      <a:pt x="4788332" y="88564"/>
                      <a:pt x="4798642" y="73781"/>
                      <a:pt x="4795916" y="58288"/>
                    </a:cubicBezTo>
                    <a:cubicBezTo>
                      <a:pt x="4793190" y="42794"/>
                      <a:pt x="4778454" y="32418"/>
                      <a:pt x="4762948" y="35074"/>
                    </a:cubicBezTo>
                    <a:close/>
                    <a:moveTo>
                      <a:pt x="4831399" y="63217"/>
                    </a:move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Google Shape;339;p27"/>
              <p:cNvSpPr/>
              <p:nvPr/>
            </p:nvSpPr>
            <p:spPr>
              <a:xfrm>
                <a:off x="9565920" y="7004520"/>
                <a:ext cx="3328200" cy="340920"/>
              </a:xfrm>
              <a:custGeom>
                <a:avLst/>
                <a:gdLst/>
                <a:ahLst/>
                <a:rect l="l" t="t" r="r" b="b"/>
                <a:pathLst>
                  <a:path w="4797616" h="506864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6004" y="34751"/>
                    </a:moveTo>
                    <a:cubicBezTo>
                      <a:pt x="50327" y="33443"/>
                      <a:pt x="36540" y="45052"/>
                      <a:pt x="35162" y="60723"/>
                    </a:cubicBezTo>
                    <a:cubicBezTo>
                      <a:pt x="33783" y="76395"/>
                      <a:pt x="45331" y="90232"/>
                      <a:pt x="60996" y="91681"/>
                    </a:cubicBezTo>
                    <a:lnTo>
                      <a:pt x="4765395" y="505556"/>
                    </a:lnTo>
                    <a:cubicBezTo>
                      <a:pt x="4781072" y="506864"/>
                      <a:pt x="4794858" y="495255"/>
                      <a:pt x="4796237" y="479583"/>
                    </a:cubicBezTo>
                    <a:cubicBezTo>
                      <a:pt x="4797616" y="463912"/>
                      <a:pt x="4786068" y="450074"/>
                      <a:pt x="4770403" y="448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Google Shape;340;p27"/>
              <p:cNvSpPr/>
              <p:nvPr/>
            </p:nvSpPr>
            <p:spPr>
              <a:xfrm>
                <a:off x="12830760" y="7004520"/>
                <a:ext cx="3351600" cy="363600"/>
              </a:xfrm>
              <a:custGeom>
                <a:avLst/>
                <a:gdLst/>
                <a:ahLst/>
                <a:rect l="l" t="t" r="r" b="b"/>
                <a:pathLst>
                  <a:path w="4831400" h="540308">
                    <a:moveTo>
                      <a:pt x="127000" y="477091"/>
                    </a:moveTo>
                    <a:cubicBezTo>
                      <a:pt x="126843" y="442132"/>
                      <a:pt x="98459" y="413874"/>
                      <a:pt x="63500" y="413874"/>
                    </a:cubicBezTo>
                    <a:cubicBezTo>
                      <a:pt x="28540" y="413874"/>
                      <a:pt x="156" y="442132"/>
                      <a:pt x="0" y="477091"/>
                    </a:cubicBezTo>
                    <a:cubicBezTo>
                      <a:pt x="156" y="512050"/>
                      <a:pt x="28540" y="540307"/>
                      <a:pt x="63500" y="540307"/>
                    </a:cubicBezTo>
                    <a:cubicBezTo>
                      <a:pt x="98459" y="540307"/>
                      <a:pt x="126843" y="512050"/>
                      <a:pt x="127000" y="477091"/>
                    </a:cubicBezTo>
                    <a:close/>
                    <a:moveTo>
                      <a:pt x="60995" y="448626"/>
                    </a:moveTo>
                    <a:cubicBezTo>
                      <a:pt x="45330" y="450074"/>
                      <a:pt x="33783" y="463912"/>
                      <a:pt x="35161" y="479583"/>
                    </a:cubicBezTo>
                    <a:cubicBezTo>
                      <a:pt x="36540" y="495255"/>
                      <a:pt x="50326" y="506864"/>
                      <a:pt x="66003" y="505556"/>
                    </a:cubicBezTo>
                    <a:lnTo>
                      <a:pt x="4770403" y="91681"/>
                    </a:lnTo>
                    <a:cubicBezTo>
                      <a:pt x="4786068" y="90232"/>
                      <a:pt x="4797615" y="76395"/>
                      <a:pt x="4796237" y="60723"/>
                    </a:cubicBezTo>
                    <a:cubicBezTo>
                      <a:pt x="4794858" y="45052"/>
                      <a:pt x="4781072" y="33443"/>
                      <a:pt x="4765395" y="34751"/>
                    </a:cubicBezTo>
                    <a:close/>
                    <a:moveTo>
                      <a:pt x="4831399" y="63216"/>
                    </a:moveTo>
                    <a:cubicBezTo>
                      <a:pt x="4831243" y="28257"/>
                      <a:pt x="4802859" y="0"/>
                      <a:pt x="4767899" y="0"/>
                    </a:cubicBezTo>
                    <a:cubicBezTo>
                      <a:pt x="4732939" y="0"/>
                      <a:pt x="4704556" y="28257"/>
                      <a:pt x="4704399" y="63216"/>
                    </a:cubicBezTo>
                    <a:cubicBezTo>
                      <a:pt x="4704556" y="98175"/>
                      <a:pt x="4732939" y="126433"/>
                      <a:pt x="4767899" y="126433"/>
                    </a:cubicBezTo>
                    <a:cubicBezTo>
                      <a:pt x="4802859" y="126433"/>
                      <a:pt x="4831243" y="98175"/>
                      <a:pt x="4831399" y="63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42" name="Google Shape;341;p27" descr=""/>
          <p:cNvPicPr/>
          <p:nvPr/>
        </p:nvPicPr>
        <p:blipFill>
          <a:blip r:embed="rId2"/>
          <a:stretch/>
        </p:blipFill>
        <p:spPr>
          <a:xfrm flipH="1" rot="1716600">
            <a:off x="513360" y="3640320"/>
            <a:ext cx="1031400" cy="300420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342;p27" descr=""/>
          <p:cNvPicPr/>
          <p:nvPr/>
        </p:nvPicPr>
        <p:blipFill>
          <a:blip r:embed="rId3"/>
          <a:stretch/>
        </p:blipFill>
        <p:spPr>
          <a:xfrm rot="2069400">
            <a:off x="3708000" y="7966440"/>
            <a:ext cx="1231920" cy="121608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343;p27" descr=""/>
          <p:cNvPicPr/>
          <p:nvPr/>
        </p:nvPicPr>
        <p:blipFill>
          <a:blip r:embed="rId4"/>
          <a:stretch/>
        </p:blipFill>
        <p:spPr>
          <a:xfrm rot="20193600">
            <a:off x="1920960" y="1817640"/>
            <a:ext cx="1351440" cy="126792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344;p27"/>
          <p:cNvSpPr/>
          <p:nvPr/>
        </p:nvSpPr>
        <p:spPr>
          <a:xfrm>
            <a:off x="7350840" y="1405080"/>
            <a:ext cx="409176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Analysis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246" name="Google Shape;345;p27"/>
          <p:cNvSpPr/>
          <p:nvPr/>
        </p:nvSpPr>
        <p:spPr>
          <a:xfrm>
            <a:off x="11767320" y="1819440"/>
            <a:ext cx="54907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350;p28" descr=""/>
          <p:cNvPicPr/>
          <p:nvPr/>
        </p:nvPicPr>
        <p:blipFill>
          <a:blip r:embed="rId1"/>
          <a:srcRect l="0" t="11339" r="0" b="74922"/>
          <a:stretch/>
        </p:blipFill>
        <p:spPr>
          <a:xfrm>
            <a:off x="0" y="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351;p28" descr=""/>
          <p:cNvPicPr/>
          <p:nvPr/>
        </p:nvPicPr>
        <p:blipFill>
          <a:blip r:embed="rId2"/>
          <a:srcRect l="0" t="72567" r="0" b="13702"/>
          <a:stretch/>
        </p:blipFill>
        <p:spPr>
          <a:xfrm>
            <a:off x="0" y="887256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52;p28" descr=""/>
          <p:cNvPicPr/>
          <p:nvPr/>
        </p:nvPicPr>
        <p:blipFill>
          <a:blip r:embed="rId3"/>
          <a:stretch/>
        </p:blipFill>
        <p:spPr>
          <a:xfrm>
            <a:off x="14980680" y="4389840"/>
            <a:ext cx="1371600" cy="138924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353;p28" descr=""/>
          <p:cNvPicPr/>
          <p:nvPr/>
        </p:nvPicPr>
        <p:blipFill>
          <a:blip r:embed="rId4"/>
          <a:stretch/>
        </p:blipFill>
        <p:spPr>
          <a:xfrm>
            <a:off x="2015280" y="4451040"/>
            <a:ext cx="1171800" cy="137736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354;p28" descr=""/>
          <p:cNvPicPr/>
          <p:nvPr/>
        </p:nvPicPr>
        <p:blipFill>
          <a:blip r:embed="rId5"/>
          <a:stretch/>
        </p:blipFill>
        <p:spPr>
          <a:xfrm>
            <a:off x="15972840" y="348120"/>
            <a:ext cx="906480" cy="82728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355;p28" descr=""/>
          <p:cNvPicPr/>
          <p:nvPr/>
        </p:nvPicPr>
        <p:blipFill>
          <a:blip r:embed="rId6"/>
          <a:stretch/>
        </p:blipFill>
        <p:spPr>
          <a:xfrm>
            <a:off x="688320" y="1028880"/>
            <a:ext cx="835560" cy="68184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356;p28" descr=""/>
          <p:cNvPicPr/>
          <p:nvPr/>
        </p:nvPicPr>
        <p:blipFill>
          <a:blip r:embed="rId7"/>
          <a:stretch/>
        </p:blipFill>
        <p:spPr>
          <a:xfrm>
            <a:off x="14907240" y="8508960"/>
            <a:ext cx="819360" cy="78192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357;p28"/>
          <p:cNvSpPr/>
          <p:nvPr/>
        </p:nvSpPr>
        <p:spPr>
          <a:xfrm>
            <a:off x="193284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55" name="Google Shape;358;p28"/>
          <p:cNvSpPr/>
          <p:nvPr/>
        </p:nvSpPr>
        <p:spPr>
          <a:xfrm>
            <a:off x="99864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Strengths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56" name="Google Shape;359;p28"/>
          <p:cNvSpPr/>
          <p:nvPr/>
        </p:nvSpPr>
        <p:spPr>
          <a:xfrm>
            <a:off x="190440" y="6419880"/>
            <a:ext cx="4821840" cy="15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 doing well?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sets you apart?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your good qualities?</a:t>
            </a:r>
            <a:endParaRPr b="0" lang="en-HK" sz="2100" spc="-1" strike="noStrike">
              <a:latin typeface="Arial"/>
            </a:endParaRPr>
          </a:p>
        </p:txBody>
      </p:sp>
      <p:grpSp>
        <p:nvGrpSpPr>
          <p:cNvPr id="257" name="Google Shape;360;p28"/>
          <p:cNvGrpSpPr/>
          <p:nvPr/>
        </p:nvGrpSpPr>
        <p:grpSpPr>
          <a:xfrm>
            <a:off x="9343440" y="2160360"/>
            <a:ext cx="3887280" cy="5819040"/>
            <a:chOff x="9343440" y="2160360"/>
            <a:chExt cx="3887280" cy="5819040"/>
          </a:xfrm>
        </p:grpSpPr>
        <p:pic>
          <p:nvPicPr>
            <p:cNvPr id="258" name="Google Shape;361;p28" descr=""/>
            <p:cNvPicPr/>
            <p:nvPr/>
          </p:nvPicPr>
          <p:blipFill>
            <a:blip r:embed="rId8"/>
            <a:stretch/>
          </p:blipFill>
          <p:spPr>
            <a:xfrm>
              <a:off x="10478160" y="4469400"/>
              <a:ext cx="1617840" cy="1314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9" name="Google Shape;362;p28"/>
            <p:cNvSpPr/>
            <p:nvPr/>
          </p:nvSpPr>
          <p:spPr>
            <a:xfrm>
              <a:off x="1061892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0" name="Google Shape;363;p28"/>
            <p:cNvSpPr/>
            <p:nvPr/>
          </p:nvSpPr>
          <p:spPr>
            <a:xfrm>
              <a:off x="9343440" y="3291120"/>
              <a:ext cx="388728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Opportunities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1" name="Google Shape;364;p28"/>
            <p:cNvSpPr/>
            <p:nvPr/>
          </p:nvSpPr>
          <p:spPr>
            <a:xfrm>
              <a:off x="9343440" y="6444000"/>
              <a:ext cx="3887280" cy="153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are your goals?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demands shifting?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How can it be improved?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2" name="Google Shape;365;p28"/>
          <p:cNvSpPr/>
          <p:nvPr/>
        </p:nvSpPr>
        <p:spPr>
          <a:xfrm>
            <a:off x="1499796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T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263" name="Google Shape;366;p28"/>
          <p:cNvGrpSpPr/>
          <p:nvPr/>
        </p:nvGrpSpPr>
        <p:grpSpPr>
          <a:xfrm>
            <a:off x="4205520" y="2160360"/>
            <a:ext cx="5893560" cy="6325920"/>
            <a:chOff x="4205520" y="2160360"/>
            <a:chExt cx="5893560" cy="6325920"/>
          </a:xfrm>
        </p:grpSpPr>
        <p:pic>
          <p:nvPicPr>
            <p:cNvPr id="264" name="Google Shape;367;p28" descr=""/>
            <p:cNvPicPr/>
            <p:nvPr/>
          </p:nvPicPr>
          <p:blipFill>
            <a:blip r:embed="rId9"/>
            <a:stretch/>
          </p:blipFill>
          <p:spPr>
            <a:xfrm>
              <a:off x="6548400" y="4498200"/>
              <a:ext cx="1207800" cy="122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Google Shape;368;p28"/>
            <p:cNvSpPr/>
            <p:nvPr/>
          </p:nvSpPr>
          <p:spPr>
            <a:xfrm>
              <a:off x="648360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6" name="Google Shape;369;p28"/>
            <p:cNvSpPr/>
            <p:nvPr/>
          </p:nvSpPr>
          <p:spPr>
            <a:xfrm>
              <a:off x="5549400" y="3291120"/>
              <a:ext cx="320544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Weaknesses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7" name="Google Shape;370;p28"/>
            <p:cNvSpPr/>
            <p:nvPr/>
          </p:nvSpPr>
          <p:spPr>
            <a:xfrm>
              <a:off x="4205520" y="6438960"/>
              <a:ext cx="5893560" cy="204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Where do you need to improve?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resources adequate?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do others do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better than you?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8" name="Google Shape;371;p28"/>
          <p:cNvSpPr/>
          <p:nvPr/>
        </p:nvSpPr>
        <p:spPr>
          <a:xfrm>
            <a:off x="13703760" y="6415200"/>
            <a:ext cx="3925080" cy="20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the blockers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you're facing?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factors outside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of your control?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69" name="Google Shape;372;p28"/>
          <p:cNvSpPr/>
          <p:nvPr/>
        </p:nvSpPr>
        <p:spPr>
          <a:xfrm>
            <a:off x="1406376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Threats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377;p29" descr=""/>
          <p:cNvPicPr/>
          <p:nvPr/>
        </p:nvPicPr>
        <p:blipFill>
          <a:blip r:embed="rId1"/>
          <a:srcRect l="0" t="7813" r="0" b="7811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78;p29" descr=""/>
          <p:cNvPicPr/>
          <p:nvPr/>
        </p:nvPicPr>
        <p:blipFill>
          <a:blip r:embed="rId2"/>
          <a:stretch/>
        </p:blipFill>
        <p:spPr>
          <a:xfrm rot="822600">
            <a:off x="988560" y="6623280"/>
            <a:ext cx="2000160" cy="300672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79;p29" descr=""/>
          <p:cNvPicPr/>
          <p:nvPr/>
        </p:nvPicPr>
        <p:blipFill>
          <a:blip r:embed="rId3"/>
          <a:stretch/>
        </p:blipFill>
        <p:spPr>
          <a:xfrm rot="603000">
            <a:off x="15984000" y="2907360"/>
            <a:ext cx="1771560" cy="170388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380;p29" descr=""/>
          <p:cNvPicPr/>
          <p:nvPr/>
        </p:nvPicPr>
        <p:blipFill>
          <a:blip r:embed="rId4"/>
          <a:stretch/>
        </p:blipFill>
        <p:spPr>
          <a:xfrm>
            <a:off x="11692440" y="1213920"/>
            <a:ext cx="1571760" cy="182016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81;p29" descr=""/>
          <p:cNvPicPr/>
          <p:nvPr/>
        </p:nvPicPr>
        <p:blipFill>
          <a:blip r:embed="rId5"/>
          <a:stretch/>
        </p:blipFill>
        <p:spPr>
          <a:xfrm rot="17293800">
            <a:off x="10165680" y="8037000"/>
            <a:ext cx="974520" cy="140004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382;p29" descr=""/>
          <p:cNvPicPr/>
          <p:nvPr/>
        </p:nvPicPr>
        <p:blipFill>
          <a:blip r:embed="rId6"/>
          <a:stretch/>
        </p:blipFill>
        <p:spPr>
          <a:xfrm rot="857400">
            <a:off x="6935040" y="2133720"/>
            <a:ext cx="1048680" cy="1418040"/>
          </a:xfrm>
          <a:prstGeom prst="rect">
            <a:avLst/>
          </a:prstGeom>
          <a:ln w="0">
            <a:noFill/>
          </a:ln>
        </p:spPr>
      </p:pic>
      <p:sp>
        <p:nvSpPr>
          <p:cNvPr id="276" name="Google Shape;383;p29"/>
          <p:cNvSpPr/>
          <p:nvPr/>
        </p:nvSpPr>
        <p:spPr>
          <a:xfrm>
            <a:off x="2991240" y="3290760"/>
            <a:ext cx="12304080" cy="41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9490" spc="-1" strike="noStrike">
                <a:solidFill>
                  <a:srgbClr val="ffffff"/>
                </a:solidFill>
                <a:latin typeface="Marcellus"/>
                <a:ea typeface="Marcellus"/>
              </a:rPr>
              <a:t>123,456,789</a:t>
            </a:r>
            <a:endParaRPr b="0" lang="en-HK" sz="19490" spc="-1" strike="noStrike">
              <a:latin typeface="Arial"/>
            </a:endParaRPr>
          </a:p>
        </p:txBody>
      </p:sp>
      <p:sp>
        <p:nvSpPr>
          <p:cNvPr id="277" name="Google Shape;384;p29"/>
          <p:cNvSpPr/>
          <p:nvPr/>
        </p:nvSpPr>
        <p:spPr>
          <a:xfrm>
            <a:off x="11472480" y="9067680"/>
            <a:ext cx="5785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389;p30" descr=""/>
          <p:cNvPicPr/>
          <p:nvPr/>
        </p:nvPicPr>
        <p:blipFill>
          <a:blip r:embed="rId1"/>
          <a:srcRect l="0" t="44034" r="0" b="27397"/>
          <a:stretch/>
        </p:blipFill>
        <p:spPr>
          <a:xfrm>
            <a:off x="0" y="2447640"/>
            <a:ext cx="18286560" cy="783792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390;p30"/>
          <p:cNvSpPr/>
          <p:nvPr/>
        </p:nvSpPr>
        <p:spPr>
          <a:xfrm>
            <a:off x="12543480" y="3283920"/>
            <a:ext cx="4359240" cy="6230160"/>
          </a:xfrm>
          <a:custGeom>
            <a:avLst/>
            <a:gdLst/>
            <a:ahLst/>
            <a:rect l="l" t="t" r="r" b="b"/>
            <a:pathLst>
              <a:path w="1148497" h="1641197">
                <a:moveTo>
                  <a:pt x="0" y="0"/>
                </a:moveTo>
                <a:lnTo>
                  <a:pt x="1148497" y="0"/>
                </a:lnTo>
                <a:lnTo>
                  <a:pt x="1148497" y="1641197"/>
                </a:lnTo>
                <a:lnTo>
                  <a:pt x="0" y="1641197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80" name="Google Shape;391;p30"/>
          <p:cNvGraphicFramePr/>
          <p:nvPr/>
        </p:nvGraphicFramePr>
        <p:xfrm>
          <a:off x="13202640" y="5730120"/>
          <a:ext cx="3041640" cy="3561480"/>
        </p:xfrm>
        <a:graphic>
          <a:graphicData uri="http://schemas.openxmlformats.org/drawingml/2006/table">
            <a:tbl>
              <a:tblPr/>
              <a:tblGrid>
                <a:gridCol w="3042000"/>
              </a:tblGrid>
              <a:tr h="586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81" name="Google Shape;392;p30"/>
          <p:cNvGrpSpPr/>
          <p:nvPr/>
        </p:nvGrpSpPr>
        <p:grpSpPr>
          <a:xfrm>
            <a:off x="6963480" y="3067200"/>
            <a:ext cx="4359240" cy="6446520"/>
            <a:chOff x="6963480" y="3067200"/>
            <a:chExt cx="4359240" cy="6446520"/>
          </a:xfrm>
        </p:grpSpPr>
        <p:sp>
          <p:nvSpPr>
            <p:cNvPr id="282" name="Google Shape;393;p30"/>
            <p:cNvSpPr/>
            <p:nvPr/>
          </p:nvSpPr>
          <p:spPr>
            <a:xfrm>
              <a:off x="6963480" y="3283920"/>
              <a:ext cx="4359240" cy="622980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Google Shape;394;p30"/>
            <p:cNvSpPr/>
            <p:nvPr/>
          </p:nvSpPr>
          <p:spPr>
            <a:xfrm>
              <a:off x="696348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4" name="Google Shape;395;p30"/>
          <p:cNvGrpSpPr/>
          <p:nvPr/>
        </p:nvGrpSpPr>
        <p:grpSpPr>
          <a:xfrm>
            <a:off x="1380240" y="3067200"/>
            <a:ext cx="4359240" cy="6446520"/>
            <a:chOff x="1380240" y="3067200"/>
            <a:chExt cx="4359240" cy="6446520"/>
          </a:xfrm>
        </p:grpSpPr>
        <p:sp>
          <p:nvSpPr>
            <p:cNvPr id="285" name="Google Shape;396;p30"/>
            <p:cNvSpPr/>
            <p:nvPr/>
          </p:nvSpPr>
          <p:spPr>
            <a:xfrm>
              <a:off x="1380240" y="3283920"/>
              <a:ext cx="4359240" cy="622980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Google Shape;397;p30"/>
            <p:cNvSpPr/>
            <p:nvPr/>
          </p:nvSpPr>
          <p:spPr>
            <a:xfrm>
              <a:off x="138024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287" name="Google Shape;398;p30"/>
          <p:cNvGraphicFramePr/>
          <p:nvPr/>
        </p:nvGraphicFramePr>
        <p:xfrm>
          <a:off x="7754400" y="5730120"/>
          <a:ext cx="2775240" cy="3561480"/>
        </p:xfrm>
        <a:graphic>
          <a:graphicData uri="http://schemas.openxmlformats.org/drawingml/2006/table">
            <a:tbl>
              <a:tblPr/>
              <a:tblGrid>
                <a:gridCol w="2775600"/>
              </a:tblGrid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00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7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8" name="Google Shape;399;p30"/>
          <p:cNvGraphicFramePr/>
          <p:nvPr/>
        </p:nvGraphicFramePr>
        <p:xfrm>
          <a:off x="2111400" y="5730120"/>
          <a:ext cx="2898360" cy="3561840"/>
        </p:xfrm>
        <a:graphic>
          <a:graphicData uri="http://schemas.openxmlformats.org/drawingml/2006/table">
            <a:tbl>
              <a:tblPr/>
              <a:tblGrid>
                <a:gridCol w="2898720"/>
              </a:tblGrid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89" name="Google Shape;400;p30" descr=""/>
          <p:cNvPicPr/>
          <p:nvPr/>
        </p:nvPicPr>
        <p:blipFill>
          <a:blip r:embed="rId2"/>
          <a:stretch/>
        </p:blipFill>
        <p:spPr>
          <a:xfrm rot="20044200">
            <a:off x="16591320" y="995040"/>
            <a:ext cx="1730880" cy="3663000"/>
          </a:xfrm>
          <a:prstGeom prst="rect">
            <a:avLst/>
          </a:prstGeom>
          <a:ln w="0">
            <a:noFill/>
          </a:ln>
        </p:spPr>
      </p:pic>
      <p:pic>
        <p:nvPicPr>
          <p:cNvPr id="290" name="Google Shape;401;p30" descr=""/>
          <p:cNvPicPr/>
          <p:nvPr/>
        </p:nvPicPr>
        <p:blipFill>
          <a:blip r:embed="rId3"/>
          <a:stretch/>
        </p:blipFill>
        <p:spPr>
          <a:xfrm>
            <a:off x="860760" y="7632360"/>
            <a:ext cx="1037520" cy="1037520"/>
          </a:xfrm>
          <a:prstGeom prst="rect">
            <a:avLst/>
          </a:prstGeom>
          <a:ln w="0">
            <a:noFill/>
          </a:ln>
        </p:spPr>
      </p:pic>
      <p:pic>
        <p:nvPicPr>
          <p:cNvPr id="291" name="Google Shape;402;p30" descr=""/>
          <p:cNvPicPr/>
          <p:nvPr/>
        </p:nvPicPr>
        <p:blipFill>
          <a:blip r:embed="rId4"/>
          <a:stretch/>
        </p:blipFill>
        <p:spPr>
          <a:xfrm>
            <a:off x="939960" y="1824840"/>
            <a:ext cx="1464840" cy="1150200"/>
          </a:xfrm>
          <a:prstGeom prst="rect">
            <a:avLst/>
          </a:prstGeom>
          <a:ln w="0">
            <a:noFill/>
          </a:ln>
        </p:spPr>
      </p:pic>
      <p:sp>
        <p:nvSpPr>
          <p:cNvPr id="292" name="Google Shape;403;p30"/>
          <p:cNvSpPr/>
          <p:nvPr/>
        </p:nvSpPr>
        <p:spPr>
          <a:xfrm>
            <a:off x="240624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3" name="Google Shape;404;p30"/>
          <p:cNvSpPr/>
          <p:nvPr/>
        </p:nvSpPr>
        <p:spPr>
          <a:xfrm>
            <a:off x="1307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4" name="Google Shape;405;p30"/>
          <p:cNvSpPr/>
          <p:nvPr/>
        </p:nvSpPr>
        <p:spPr>
          <a:xfrm>
            <a:off x="1356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Yearly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5" name="Google Shape;406;p30"/>
          <p:cNvSpPr/>
          <p:nvPr/>
        </p:nvSpPr>
        <p:spPr>
          <a:xfrm>
            <a:off x="4703760" y="571680"/>
            <a:ext cx="8878680" cy="146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Add a Pricing Page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96" name="Google Shape;407;p30"/>
          <p:cNvSpPr/>
          <p:nvPr/>
        </p:nvSpPr>
        <p:spPr>
          <a:xfrm>
            <a:off x="190764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20$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7" name="Google Shape;408;p30"/>
          <p:cNvSpPr/>
          <p:nvPr/>
        </p:nvSpPr>
        <p:spPr>
          <a:xfrm>
            <a:off x="749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8" name="Google Shape;409;p30"/>
          <p:cNvSpPr/>
          <p:nvPr/>
        </p:nvSpPr>
        <p:spPr>
          <a:xfrm>
            <a:off x="798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414;p31" descr=""/>
          <p:cNvPicPr/>
          <p:nvPr/>
        </p:nvPicPr>
        <p:blipFill>
          <a:blip r:embed="rId1"/>
          <a:srcRect l="0" t="25874" r="0" b="17878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300" name="Google Shape;415;p31" descr=""/>
          <p:cNvPicPr/>
          <p:nvPr/>
        </p:nvPicPr>
        <p:blipFill>
          <a:blip r:embed="rId2"/>
          <a:stretch/>
        </p:blipFill>
        <p:spPr>
          <a:xfrm>
            <a:off x="1881360" y="6990120"/>
            <a:ext cx="1582200" cy="156204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416;p31" descr=""/>
          <p:cNvPicPr/>
          <p:nvPr/>
        </p:nvPicPr>
        <p:blipFill>
          <a:blip r:embed="rId3"/>
          <a:stretch/>
        </p:blipFill>
        <p:spPr>
          <a:xfrm>
            <a:off x="15053400" y="2604240"/>
            <a:ext cx="2048400" cy="257832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417;p31" descr=""/>
          <p:cNvPicPr/>
          <p:nvPr/>
        </p:nvPicPr>
        <p:blipFill>
          <a:blip r:embed="rId4"/>
          <a:stretch/>
        </p:blipFill>
        <p:spPr>
          <a:xfrm rot="19592400">
            <a:off x="9423000" y="964440"/>
            <a:ext cx="1314000" cy="166176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418;p31"/>
          <p:cNvSpPr/>
          <p:nvPr/>
        </p:nvSpPr>
        <p:spPr>
          <a:xfrm>
            <a:off x="8123760" y="6619320"/>
            <a:ext cx="7978320" cy="27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About Us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304" name="Google Shape;419;p31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05" name="Google Shape;420;p31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00;p14"/>
          <p:cNvSpPr/>
          <p:nvPr/>
        </p:nvSpPr>
        <p:spPr>
          <a:xfrm>
            <a:off x="13217760" y="5169600"/>
            <a:ext cx="3084480" cy="9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ffffff"/>
                </a:solidFill>
                <a:latin typeface="Marcellus"/>
                <a:ea typeface="Marcellus"/>
              </a:rPr>
              <a:t>Google Slides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54" name="Google Shape;101;p14"/>
          <p:cNvSpPr/>
          <p:nvPr/>
        </p:nvSpPr>
        <p:spPr>
          <a:xfrm>
            <a:off x="533160" y="9139320"/>
            <a:ext cx="1722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" name="Google Shape;102;p14"/>
          <p:cNvGrpSpPr/>
          <p:nvPr/>
        </p:nvGrpSpPr>
        <p:grpSpPr>
          <a:xfrm>
            <a:off x="1938960" y="4105080"/>
            <a:ext cx="3084840" cy="1899720"/>
            <a:chOff x="1938960" y="4105080"/>
            <a:chExt cx="3084840" cy="1899720"/>
          </a:xfrm>
        </p:grpSpPr>
        <p:sp>
          <p:nvSpPr>
            <p:cNvPr id="56" name="Google Shape;103;p14"/>
            <p:cNvSpPr/>
            <p:nvPr/>
          </p:nvSpPr>
          <p:spPr>
            <a:xfrm>
              <a:off x="1938960" y="4105080"/>
              <a:ext cx="3084840" cy="75600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Google Shape;104;p14"/>
            <p:cNvSpPr/>
            <p:nvPr/>
          </p:nvSpPr>
          <p:spPr>
            <a:xfrm>
              <a:off x="1938960" y="5326200"/>
              <a:ext cx="3084480" cy="67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Canva</a:t>
              </a:r>
              <a:endParaRPr b="0" lang="en-HK" sz="3700" spc="-1" strike="noStrike">
                <a:latin typeface="Arial"/>
              </a:endParaRPr>
            </a:p>
          </p:txBody>
        </p:sp>
      </p:grpSp>
      <p:grpSp>
        <p:nvGrpSpPr>
          <p:cNvPr id="58" name="Google Shape;105;p14"/>
          <p:cNvGrpSpPr/>
          <p:nvPr/>
        </p:nvGrpSpPr>
        <p:grpSpPr>
          <a:xfrm>
            <a:off x="7587000" y="4105080"/>
            <a:ext cx="3084840" cy="1883160"/>
            <a:chOff x="7587000" y="4105080"/>
            <a:chExt cx="3084840" cy="1883160"/>
          </a:xfrm>
        </p:grpSpPr>
        <p:sp>
          <p:nvSpPr>
            <p:cNvPr id="59" name="Google Shape;106;p14"/>
            <p:cNvSpPr/>
            <p:nvPr/>
          </p:nvSpPr>
          <p:spPr>
            <a:xfrm>
              <a:off x="7587000" y="4105080"/>
              <a:ext cx="3084840" cy="75600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Google Shape;107;p14"/>
            <p:cNvSpPr/>
            <p:nvPr/>
          </p:nvSpPr>
          <p:spPr>
            <a:xfrm>
              <a:off x="7587000" y="5343840"/>
              <a:ext cx="30844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Powerpoint</a:t>
              </a:r>
              <a:endParaRPr b="0" lang="en-HK" sz="3700" spc="-1" strike="noStrike">
                <a:latin typeface="Arial"/>
              </a:endParaRPr>
            </a:p>
          </p:txBody>
        </p:sp>
      </p:grpSp>
      <p:sp>
        <p:nvSpPr>
          <p:cNvPr id="61" name="Google Shape;108;p14"/>
          <p:cNvSpPr/>
          <p:nvPr/>
        </p:nvSpPr>
        <p:spPr>
          <a:xfrm>
            <a:off x="533160" y="4596120"/>
            <a:ext cx="1722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Google Shape;109;p14" descr=""/>
          <p:cNvPicPr/>
          <p:nvPr/>
        </p:nvPicPr>
        <p:blipFill>
          <a:blip r:embed="rId1"/>
          <a:stretch/>
        </p:blipFill>
        <p:spPr>
          <a:xfrm rot="21265800">
            <a:off x="626040" y="-113508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110;p14" descr=""/>
          <p:cNvPicPr/>
          <p:nvPr/>
        </p:nvPicPr>
        <p:blipFill>
          <a:blip r:embed="rId2"/>
          <a:stretch/>
        </p:blipFill>
        <p:spPr>
          <a:xfrm>
            <a:off x="15676200" y="160380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11;p14" descr=""/>
          <p:cNvPicPr/>
          <p:nvPr/>
        </p:nvPicPr>
        <p:blipFill>
          <a:blip r:embed="rId3"/>
          <a:stretch/>
        </p:blipFill>
        <p:spPr>
          <a:xfrm rot="20079000">
            <a:off x="1377360" y="2725200"/>
            <a:ext cx="1118880" cy="109656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12;p14" descr=""/>
          <p:cNvPicPr/>
          <p:nvPr/>
        </p:nvPicPr>
        <p:blipFill>
          <a:blip r:embed="rId4"/>
          <a:stretch/>
        </p:blipFill>
        <p:spPr>
          <a:xfrm rot="16392600">
            <a:off x="14778360" y="485640"/>
            <a:ext cx="1107000" cy="108468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13;p14"/>
          <p:cNvSpPr/>
          <p:nvPr/>
        </p:nvSpPr>
        <p:spPr>
          <a:xfrm>
            <a:off x="1965240" y="1681920"/>
            <a:ext cx="1435608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How to Use This Presentation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67" name="Google Shape;114;p14"/>
          <p:cNvSpPr/>
          <p:nvPr/>
        </p:nvSpPr>
        <p:spPr>
          <a:xfrm>
            <a:off x="1161000" y="6229800"/>
            <a:ext cx="4640040" cy="22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"Canva" button under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Canva account.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8" name="Google Shape;115;p14"/>
          <p:cNvSpPr/>
          <p:nvPr/>
        </p:nvSpPr>
        <p:spPr>
          <a:xfrm>
            <a:off x="6621120" y="6229800"/>
            <a:ext cx="501696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"PowerPoint" button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Download and install the fonts used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in this presentation as listed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on the next page.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9" name="Google Shape;116;p14"/>
          <p:cNvSpPr/>
          <p:nvPr/>
        </p:nvSpPr>
        <p:spPr>
          <a:xfrm>
            <a:off x="12261960" y="6229800"/>
            <a:ext cx="499572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"Google Slides" button 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"Make a copy."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Google account.</a:t>
            </a:r>
            <a:endParaRPr b="0" lang="en-HK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425;p32"/>
          <p:cNvSpPr/>
          <p:nvPr/>
        </p:nvSpPr>
        <p:spPr>
          <a:xfrm>
            <a:off x="4000320" y="0"/>
            <a:ext cx="10285560" cy="1028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Google Shape;426;p32" descr=""/>
          <p:cNvPicPr/>
          <p:nvPr/>
        </p:nvPicPr>
        <p:blipFill>
          <a:blip r:embed="rId2"/>
          <a:stretch/>
        </p:blipFill>
        <p:spPr>
          <a:xfrm>
            <a:off x="3646080" y="2509920"/>
            <a:ext cx="1204200" cy="228492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427;p32" descr=""/>
          <p:cNvPicPr/>
          <p:nvPr/>
        </p:nvPicPr>
        <p:blipFill>
          <a:blip r:embed="rId3"/>
          <a:stretch/>
        </p:blipFill>
        <p:spPr>
          <a:xfrm rot="1149000">
            <a:off x="15113160" y="3722040"/>
            <a:ext cx="1154520" cy="623088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428;p32" descr=""/>
          <p:cNvPicPr/>
          <p:nvPr/>
        </p:nvPicPr>
        <p:blipFill>
          <a:blip r:embed="rId4"/>
          <a:stretch/>
        </p:blipFill>
        <p:spPr>
          <a:xfrm>
            <a:off x="9144000" y="7739640"/>
            <a:ext cx="1311120" cy="128736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429;p32" descr=""/>
          <p:cNvPicPr/>
          <p:nvPr/>
        </p:nvPicPr>
        <p:blipFill>
          <a:blip r:embed="rId5"/>
          <a:stretch/>
        </p:blipFill>
        <p:spPr>
          <a:xfrm>
            <a:off x="7173000" y="2073240"/>
            <a:ext cx="1000800" cy="676440"/>
          </a:xfrm>
          <a:prstGeom prst="rect">
            <a:avLst/>
          </a:prstGeom>
          <a:ln w="0">
            <a:noFill/>
          </a:ln>
        </p:spPr>
      </p:pic>
      <p:pic>
        <p:nvPicPr>
          <p:cNvPr id="311" name="Google Shape;430;p32" descr=""/>
          <p:cNvPicPr/>
          <p:nvPr/>
        </p:nvPicPr>
        <p:blipFill>
          <a:blip r:embed="rId6"/>
          <a:stretch/>
        </p:blipFill>
        <p:spPr>
          <a:xfrm>
            <a:off x="1028880" y="5847840"/>
            <a:ext cx="1005840" cy="129312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431;p32"/>
          <p:cNvSpPr/>
          <p:nvPr/>
        </p:nvSpPr>
        <p:spPr>
          <a:xfrm>
            <a:off x="9800280" y="1049400"/>
            <a:ext cx="7457760" cy="22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that can be used as demonstrations, lectures,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speeches, reports, and more. It is mostly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presented before an audience.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13" name="Google Shape;432;p32"/>
          <p:cNvSpPr/>
          <p:nvPr/>
        </p:nvSpPr>
        <p:spPr>
          <a:xfrm>
            <a:off x="901440" y="7509960"/>
            <a:ext cx="8241120" cy="20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1470" spc="-1" strike="noStrike">
                <a:solidFill>
                  <a:srgbClr val="ffffff"/>
                </a:solidFill>
                <a:latin typeface="Marcellus"/>
                <a:ea typeface="Marcellus"/>
              </a:rPr>
              <a:t>Our History</a:t>
            </a:r>
            <a:endParaRPr b="0" lang="en-HK" sz="114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437;p33" descr=""/>
          <p:cNvPicPr/>
          <p:nvPr/>
        </p:nvPicPr>
        <p:blipFill>
          <a:blip r:embed="rId1"/>
          <a:srcRect l="19134" t="1765" r="23789" b="50214"/>
          <a:stretch/>
        </p:blipFill>
        <p:spPr>
          <a:xfrm>
            <a:off x="13028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438;p33" descr=""/>
          <p:cNvPicPr/>
          <p:nvPr/>
        </p:nvPicPr>
        <p:blipFill>
          <a:blip r:embed="rId2"/>
          <a:srcRect l="25771" t="0" r="10466" b="19528"/>
          <a:stretch/>
        </p:blipFill>
        <p:spPr>
          <a:xfrm>
            <a:off x="55184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439;p33" descr=""/>
          <p:cNvPicPr/>
          <p:nvPr/>
        </p:nvPicPr>
        <p:blipFill>
          <a:blip r:embed="rId3"/>
          <a:srcRect l="14383" t="0" r="29557" b="29236"/>
          <a:stretch/>
        </p:blipFill>
        <p:spPr>
          <a:xfrm>
            <a:off x="973332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40;p33" descr=""/>
          <p:cNvPicPr/>
          <p:nvPr/>
        </p:nvPicPr>
        <p:blipFill>
          <a:blip r:embed="rId4"/>
          <a:srcRect l="14388" t="12553" r="4257" b="18955"/>
          <a:stretch/>
        </p:blipFill>
        <p:spPr>
          <a:xfrm>
            <a:off x="1394820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441;p33" descr=""/>
          <p:cNvPicPr/>
          <p:nvPr/>
        </p:nvPicPr>
        <p:blipFill>
          <a:blip r:embed="rId5"/>
          <a:stretch/>
        </p:blipFill>
        <p:spPr>
          <a:xfrm>
            <a:off x="16413120" y="3747240"/>
            <a:ext cx="1142640" cy="188820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442;p33" descr=""/>
          <p:cNvPicPr/>
          <p:nvPr/>
        </p:nvPicPr>
        <p:blipFill>
          <a:blip r:embed="rId6"/>
          <a:stretch/>
        </p:blipFill>
        <p:spPr>
          <a:xfrm>
            <a:off x="1041480" y="1216440"/>
            <a:ext cx="1128960" cy="1124640"/>
          </a:xfrm>
          <a:prstGeom prst="rect">
            <a:avLst/>
          </a:prstGeom>
          <a:ln w="0">
            <a:noFill/>
          </a:ln>
        </p:spPr>
      </p:pic>
      <p:pic>
        <p:nvPicPr>
          <p:cNvPr id="320" name="Google Shape;443;p33" descr=""/>
          <p:cNvPicPr/>
          <p:nvPr/>
        </p:nvPicPr>
        <p:blipFill>
          <a:blip r:embed="rId7"/>
          <a:stretch/>
        </p:blipFill>
        <p:spPr>
          <a:xfrm>
            <a:off x="3889440" y="6375960"/>
            <a:ext cx="770760" cy="823320"/>
          </a:xfrm>
          <a:prstGeom prst="rect">
            <a:avLst/>
          </a:prstGeom>
          <a:ln w="0">
            <a:noFill/>
          </a:ln>
        </p:spPr>
      </p:pic>
      <p:grpSp>
        <p:nvGrpSpPr>
          <p:cNvPr id="321" name="Google Shape;444;p33"/>
          <p:cNvGrpSpPr/>
          <p:nvPr/>
        </p:nvGrpSpPr>
        <p:grpSpPr>
          <a:xfrm>
            <a:off x="2171520" y="1173960"/>
            <a:ext cx="13943160" cy="1756800"/>
            <a:chOff x="2171520" y="1173960"/>
            <a:chExt cx="13943160" cy="1756800"/>
          </a:xfrm>
        </p:grpSpPr>
        <p:sp>
          <p:nvSpPr>
            <p:cNvPr id="322" name="Google Shape;445;p33"/>
            <p:cNvSpPr/>
            <p:nvPr/>
          </p:nvSpPr>
          <p:spPr>
            <a:xfrm>
              <a:off x="2171520" y="1173960"/>
              <a:ext cx="13943160" cy="146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Add a Team Members Page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323" name="Google Shape;446;p33"/>
            <p:cNvSpPr/>
            <p:nvPr/>
          </p:nvSpPr>
          <p:spPr>
            <a:xfrm>
              <a:off x="2982960" y="2495520"/>
              <a:ext cx="12321000" cy="43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0000"/>
                </a:lnSpc>
                <a:buNone/>
                <a:tabLst>
                  <a:tab algn="l" pos="0"/>
                </a:tabLst>
              </a:pPr>
              <a:r>
                <a:rPr b="0" lang="en-US" sz="22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Elaborate on what you want to discuss. </a:t>
              </a:r>
              <a:endParaRPr b="0" lang="en-HK" sz="2200" spc="-1" strike="noStrike">
                <a:latin typeface="Arial"/>
              </a:endParaRPr>
            </a:p>
          </p:txBody>
        </p:sp>
      </p:grpSp>
      <p:sp>
        <p:nvSpPr>
          <p:cNvPr id="324" name="Google Shape;447;p33"/>
          <p:cNvSpPr/>
          <p:nvPr/>
        </p:nvSpPr>
        <p:spPr>
          <a:xfrm>
            <a:off x="1606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5" name="Google Shape;448;p33"/>
          <p:cNvSpPr/>
          <p:nvPr/>
        </p:nvSpPr>
        <p:spPr>
          <a:xfrm>
            <a:off x="1606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6" name="Google Shape;449;p33"/>
          <p:cNvSpPr/>
          <p:nvPr/>
        </p:nvSpPr>
        <p:spPr>
          <a:xfrm>
            <a:off x="58222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7" name="Google Shape;450;p33"/>
          <p:cNvSpPr/>
          <p:nvPr/>
        </p:nvSpPr>
        <p:spPr>
          <a:xfrm>
            <a:off x="58222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8" name="Google Shape;451;p33"/>
          <p:cNvSpPr/>
          <p:nvPr/>
        </p:nvSpPr>
        <p:spPr>
          <a:xfrm>
            <a:off x="1003680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9" name="Google Shape;452;p33"/>
          <p:cNvSpPr/>
          <p:nvPr/>
        </p:nvSpPr>
        <p:spPr>
          <a:xfrm>
            <a:off x="1003680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30" name="Google Shape;453;p33"/>
          <p:cNvSpPr/>
          <p:nvPr/>
        </p:nvSpPr>
        <p:spPr>
          <a:xfrm>
            <a:off x="14251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31" name="Google Shape;454;p33"/>
          <p:cNvSpPr/>
          <p:nvPr/>
        </p:nvSpPr>
        <p:spPr>
          <a:xfrm>
            <a:off x="14251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459;p34" descr=""/>
          <p:cNvPicPr/>
          <p:nvPr/>
        </p:nvPicPr>
        <p:blipFill>
          <a:blip r:embed="rId1"/>
          <a:srcRect l="0" t="31251" r="0" b="31252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460;p34"/>
          <p:cNvSpPr/>
          <p:nvPr/>
        </p:nvSpPr>
        <p:spPr>
          <a:xfrm>
            <a:off x="2589120" y="2562840"/>
            <a:ext cx="13108680" cy="51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Write an original statement or</a:t>
            </a:r>
            <a:endParaRPr b="0" lang="en-HK" sz="1024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inspiring quote</a:t>
            </a:r>
            <a:endParaRPr b="0" lang="en-HK" sz="10240" spc="-1" strike="noStrike">
              <a:latin typeface="Arial"/>
            </a:endParaRPr>
          </a:p>
        </p:txBody>
      </p:sp>
      <p:pic>
        <p:nvPicPr>
          <p:cNvPr id="334" name="Google Shape;461;p34" descr=""/>
          <p:cNvPicPr/>
          <p:nvPr/>
        </p:nvPicPr>
        <p:blipFill>
          <a:blip r:embed="rId2"/>
          <a:stretch/>
        </p:blipFill>
        <p:spPr>
          <a:xfrm rot="1789800">
            <a:off x="15269400" y="1771560"/>
            <a:ext cx="1061280" cy="1077120"/>
          </a:xfrm>
          <a:prstGeom prst="rect">
            <a:avLst/>
          </a:prstGeom>
          <a:ln w="0">
            <a:noFill/>
          </a:ln>
        </p:spPr>
      </p:pic>
      <p:pic>
        <p:nvPicPr>
          <p:cNvPr id="335" name="Google Shape;462;p34" descr=""/>
          <p:cNvPicPr/>
          <p:nvPr/>
        </p:nvPicPr>
        <p:blipFill>
          <a:blip r:embed="rId3"/>
          <a:stretch/>
        </p:blipFill>
        <p:spPr>
          <a:xfrm rot="19724400">
            <a:off x="1910520" y="6977520"/>
            <a:ext cx="1001520" cy="254088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463;p34" descr=""/>
          <p:cNvPicPr/>
          <p:nvPr/>
        </p:nvPicPr>
        <p:blipFill>
          <a:blip r:embed="rId4"/>
          <a:stretch/>
        </p:blipFill>
        <p:spPr>
          <a:xfrm>
            <a:off x="15473520" y="6491880"/>
            <a:ext cx="1055520" cy="2234160"/>
          </a:xfrm>
          <a:prstGeom prst="rect">
            <a:avLst/>
          </a:prstGeom>
          <a:ln w="0">
            <a:noFill/>
          </a:ln>
        </p:spPr>
      </p:pic>
      <p:sp>
        <p:nvSpPr>
          <p:cNvPr id="337" name="Google Shape;464;p34"/>
          <p:cNvSpPr/>
          <p:nvPr/>
        </p:nvSpPr>
        <p:spPr>
          <a:xfrm>
            <a:off x="3872880" y="8235000"/>
            <a:ext cx="1054116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— </a:t>
            </a: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Include a credit, citation, or supporting message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21;p15" descr=""/>
          <p:cNvPicPr/>
          <p:nvPr/>
        </p:nvPicPr>
        <p:blipFill>
          <a:blip r:embed="rId1"/>
          <a:stretch/>
        </p:blipFill>
        <p:spPr>
          <a:xfrm rot="2344800">
            <a:off x="1538280" y="1020240"/>
            <a:ext cx="829440" cy="24037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22;p15" descr=""/>
          <p:cNvPicPr/>
          <p:nvPr/>
        </p:nvPicPr>
        <p:blipFill>
          <a:blip r:embed="rId2"/>
          <a:stretch/>
        </p:blipFill>
        <p:spPr>
          <a:xfrm rot="19805400">
            <a:off x="17102160" y="964080"/>
            <a:ext cx="1139040" cy="243936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23;p15" descr=""/>
          <p:cNvPicPr/>
          <p:nvPr/>
        </p:nvPicPr>
        <p:blipFill>
          <a:blip r:embed="rId3"/>
          <a:stretch/>
        </p:blipFill>
        <p:spPr>
          <a:xfrm>
            <a:off x="15918120" y="7883640"/>
            <a:ext cx="1852560" cy="166716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24;p15" descr=""/>
          <p:cNvPicPr/>
          <p:nvPr/>
        </p:nvPicPr>
        <p:blipFill>
          <a:blip r:embed="rId4"/>
          <a:stretch/>
        </p:blipFill>
        <p:spPr>
          <a:xfrm>
            <a:off x="482760" y="8004960"/>
            <a:ext cx="1751760" cy="154584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25;p15" descr=""/>
          <p:cNvPicPr/>
          <p:nvPr/>
        </p:nvPicPr>
        <p:blipFill>
          <a:blip r:embed="rId5"/>
          <a:stretch/>
        </p:blipFill>
        <p:spPr>
          <a:xfrm rot="20572200">
            <a:off x="2241720" y="3624480"/>
            <a:ext cx="2765880" cy="250452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26;p15" descr=""/>
          <p:cNvPicPr/>
          <p:nvPr/>
        </p:nvPicPr>
        <p:blipFill>
          <a:blip r:embed="rId6"/>
          <a:stretch/>
        </p:blipFill>
        <p:spPr>
          <a:xfrm>
            <a:off x="8031600" y="3360600"/>
            <a:ext cx="2323800" cy="28468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27;p15" descr=""/>
          <p:cNvPicPr/>
          <p:nvPr/>
        </p:nvPicPr>
        <p:blipFill>
          <a:blip r:embed="rId7"/>
          <a:stretch/>
        </p:blipFill>
        <p:spPr>
          <a:xfrm>
            <a:off x="12946320" y="3053160"/>
            <a:ext cx="3389760" cy="300564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28;p15"/>
          <p:cNvSpPr/>
          <p:nvPr/>
        </p:nvSpPr>
        <p:spPr>
          <a:xfrm>
            <a:off x="280116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8" name="Google Shape;129;p15"/>
          <p:cNvSpPr/>
          <p:nvPr/>
        </p:nvSpPr>
        <p:spPr>
          <a:xfrm>
            <a:off x="833832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9" name="Google Shape;130;p15"/>
          <p:cNvSpPr/>
          <p:nvPr/>
        </p:nvSpPr>
        <p:spPr>
          <a:xfrm>
            <a:off x="1387908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80" name="Google Shape;131;p15"/>
          <p:cNvSpPr/>
          <p:nvPr/>
        </p:nvSpPr>
        <p:spPr>
          <a:xfrm>
            <a:off x="15735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Introduction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1" name="Google Shape;132;p15"/>
          <p:cNvSpPr/>
          <p:nvPr/>
        </p:nvSpPr>
        <p:spPr>
          <a:xfrm>
            <a:off x="71103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Our Process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2" name="Google Shape;133;p15"/>
          <p:cNvSpPr/>
          <p:nvPr/>
        </p:nvSpPr>
        <p:spPr>
          <a:xfrm>
            <a:off x="1265112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About Us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3" name="Google Shape;134;p15"/>
          <p:cNvSpPr/>
          <p:nvPr/>
        </p:nvSpPr>
        <p:spPr>
          <a:xfrm>
            <a:off x="195372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4" name="Google Shape;135;p15"/>
          <p:cNvSpPr/>
          <p:nvPr/>
        </p:nvSpPr>
        <p:spPr>
          <a:xfrm>
            <a:off x="749088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5" name="Google Shape;136;p15"/>
          <p:cNvSpPr/>
          <p:nvPr/>
        </p:nvSpPr>
        <p:spPr>
          <a:xfrm>
            <a:off x="1303164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6" name="Google Shape;137;p15"/>
          <p:cNvSpPr/>
          <p:nvPr/>
        </p:nvSpPr>
        <p:spPr>
          <a:xfrm>
            <a:off x="4151520" y="1333080"/>
            <a:ext cx="9983520" cy="14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6880" spc="-1" strike="noStrike">
                <a:solidFill>
                  <a:srgbClr val="7a97ef"/>
                </a:solidFill>
                <a:latin typeface="Marcellus"/>
                <a:ea typeface="Marcellus"/>
              </a:rPr>
              <a:t>Table Of Contents</a:t>
            </a:r>
            <a:endParaRPr b="0" lang="en-HK" sz="6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42;p16" descr=""/>
          <p:cNvPicPr/>
          <p:nvPr/>
        </p:nvPicPr>
        <p:blipFill>
          <a:blip r:embed="rId1"/>
          <a:srcRect l="0" t="0" r="0" b="15626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43;p16" descr=""/>
          <p:cNvPicPr/>
          <p:nvPr/>
        </p:nvPicPr>
        <p:blipFill>
          <a:blip r:embed="rId2"/>
          <a:stretch/>
        </p:blipFill>
        <p:spPr>
          <a:xfrm rot="800400">
            <a:off x="1080720" y="6232680"/>
            <a:ext cx="1564920" cy="3444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4;p16" descr=""/>
          <p:cNvPicPr/>
          <p:nvPr/>
        </p:nvPicPr>
        <p:blipFill>
          <a:blip r:embed="rId3"/>
          <a:stretch/>
        </p:blipFill>
        <p:spPr>
          <a:xfrm rot="17705400">
            <a:off x="16197840" y="3536280"/>
            <a:ext cx="1899720" cy="162324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5;p16" descr=""/>
          <p:cNvPicPr/>
          <p:nvPr/>
        </p:nvPicPr>
        <p:blipFill>
          <a:blip r:embed="rId4"/>
          <a:stretch/>
        </p:blipFill>
        <p:spPr>
          <a:xfrm>
            <a:off x="4816080" y="5553720"/>
            <a:ext cx="1374120" cy="148500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6;p16" descr=""/>
          <p:cNvPicPr/>
          <p:nvPr/>
        </p:nvPicPr>
        <p:blipFill>
          <a:blip r:embed="rId5"/>
          <a:stretch/>
        </p:blipFill>
        <p:spPr>
          <a:xfrm>
            <a:off x="11771640" y="3496320"/>
            <a:ext cx="1715400" cy="20559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7;p16"/>
          <p:cNvSpPr/>
          <p:nvPr/>
        </p:nvSpPr>
        <p:spPr>
          <a:xfrm>
            <a:off x="6689880" y="6619320"/>
            <a:ext cx="10846440" cy="27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Introduction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93" name="Google Shape;148;p16"/>
          <p:cNvSpPr/>
          <p:nvPr/>
        </p:nvSpPr>
        <p:spPr>
          <a:xfrm>
            <a:off x="1071900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94" name="Google Shape;149;p16"/>
          <p:cNvSpPr/>
          <p:nvPr/>
        </p:nvSpPr>
        <p:spPr>
          <a:xfrm>
            <a:off x="685080" y="484920"/>
            <a:ext cx="3197160" cy="40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54;p17"/>
          <p:cNvSpPr/>
          <p:nvPr/>
        </p:nvSpPr>
        <p:spPr>
          <a:xfrm>
            <a:off x="3228480" y="-960480"/>
            <a:ext cx="12279960" cy="122065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Google Shape;155;p17" descr=""/>
          <p:cNvPicPr/>
          <p:nvPr/>
        </p:nvPicPr>
        <p:blipFill>
          <a:blip r:embed="rId2"/>
          <a:stretch/>
        </p:blipFill>
        <p:spPr>
          <a:xfrm rot="608400">
            <a:off x="12646440" y="3958560"/>
            <a:ext cx="1536480" cy="247896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56;p17" descr=""/>
          <p:cNvPicPr/>
          <p:nvPr/>
        </p:nvPicPr>
        <p:blipFill>
          <a:blip r:embed="rId3"/>
          <a:stretch/>
        </p:blipFill>
        <p:spPr>
          <a:xfrm>
            <a:off x="15370920" y="933840"/>
            <a:ext cx="1556280" cy="163656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7;p17" descr=""/>
          <p:cNvPicPr/>
          <p:nvPr/>
        </p:nvPicPr>
        <p:blipFill>
          <a:blip r:embed="rId4"/>
          <a:stretch/>
        </p:blipFill>
        <p:spPr>
          <a:xfrm rot="20655000">
            <a:off x="5793480" y="5568480"/>
            <a:ext cx="457920" cy="86688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8;p17" descr=""/>
          <p:cNvPicPr/>
          <p:nvPr/>
        </p:nvPicPr>
        <p:blipFill>
          <a:blip r:embed="rId5"/>
          <a:stretch/>
        </p:blipFill>
        <p:spPr>
          <a:xfrm rot="4570800">
            <a:off x="10247040" y="1344240"/>
            <a:ext cx="430200" cy="81468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159;p17"/>
          <p:cNvSpPr/>
          <p:nvPr/>
        </p:nvSpPr>
        <p:spPr>
          <a:xfrm>
            <a:off x="7265520" y="7373520"/>
            <a:ext cx="10347840" cy="103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I'm Rain, and I'll be sharing with you my beautiful ideas.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Follow me at @reallygreatsite to learn more.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01" name="Google Shape;160;p17"/>
          <p:cNvSpPr/>
          <p:nvPr/>
        </p:nvSpPr>
        <p:spPr>
          <a:xfrm>
            <a:off x="933480" y="1080360"/>
            <a:ext cx="6658920" cy="35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Welcome To</a:t>
            </a:r>
            <a:endParaRPr b="0" lang="en-HK" sz="9000" spc="-1" strike="noStrike">
              <a:latin typeface="Arial"/>
            </a:endParaRPr>
          </a:p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Presentation</a:t>
            </a:r>
            <a:endParaRPr b="0" lang="en-HK" sz="9000" spc="-1" strike="noStrike">
              <a:latin typeface="Arial"/>
            </a:endParaRPr>
          </a:p>
        </p:txBody>
      </p:sp>
      <p:pic>
        <p:nvPicPr>
          <p:cNvPr id="102" name="Google Shape;161;p17" descr=""/>
          <p:cNvPicPr/>
          <p:nvPr/>
        </p:nvPicPr>
        <p:blipFill>
          <a:blip r:embed="rId6"/>
          <a:stretch/>
        </p:blipFill>
        <p:spPr>
          <a:xfrm>
            <a:off x="2018160" y="5832000"/>
            <a:ext cx="1569960" cy="15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66;p18" descr=""/>
          <p:cNvPicPr/>
          <p:nvPr/>
        </p:nvPicPr>
        <p:blipFill>
          <a:blip r:embed="rId1"/>
          <a:srcRect l="0" t="22813" r="0" b="43706"/>
          <a:stretch/>
        </p:blipFill>
        <p:spPr>
          <a:xfrm>
            <a:off x="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67;p18" descr=""/>
          <p:cNvPicPr/>
          <p:nvPr/>
        </p:nvPicPr>
        <p:blipFill>
          <a:blip r:embed="rId2"/>
          <a:srcRect l="0" t="12323" r="0" b="12323"/>
          <a:stretch/>
        </p:blipFill>
        <p:spPr>
          <a:xfrm>
            <a:off x="914400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68;p18" descr=""/>
          <p:cNvPicPr/>
          <p:nvPr/>
        </p:nvPicPr>
        <p:blipFill>
          <a:blip r:embed="rId3"/>
          <a:stretch/>
        </p:blipFill>
        <p:spPr>
          <a:xfrm>
            <a:off x="1028880" y="2135520"/>
            <a:ext cx="663120" cy="874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69;p18" descr=""/>
          <p:cNvPicPr/>
          <p:nvPr/>
        </p:nvPicPr>
        <p:blipFill>
          <a:blip r:embed="rId4"/>
          <a:stretch/>
        </p:blipFill>
        <p:spPr>
          <a:xfrm rot="1039200">
            <a:off x="7535880" y="5283720"/>
            <a:ext cx="1101960" cy="100368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170;p18" descr=""/>
          <p:cNvPicPr/>
          <p:nvPr/>
        </p:nvPicPr>
        <p:blipFill>
          <a:blip r:embed="rId5"/>
          <a:stretch/>
        </p:blipFill>
        <p:spPr>
          <a:xfrm>
            <a:off x="16342920" y="1830240"/>
            <a:ext cx="1357200" cy="135720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171;p18"/>
          <p:cNvSpPr/>
          <p:nvPr/>
        </p:nvSpPr>
        <p:spPr>
          <a:xfrm>
            <a:off x="3738960" y="438480"/>
            <a:ext cx="10808280" cy="19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7a97ef"/>
                </a:solidFill>
                <a:latin typeface="Marcellus"/>
                <a:ea typeface="Marcellus"/>
              </a:rPr>
              <a:t>Our Company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09" name="Google Shape;172;p18"/>
          <p:cNvSpPr/>
          <p:nvPr/>
        </p:nvSpPr>
        <p:spPr>
          <a:xfrm>
            <a:off x="11423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What we do? 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0" name="Google Shape;173;p18"/>
          <p:cNvSpPr/>
          <p:nvPr/>
        </p:nvSpPr>
        <p:spPr>
          <a:xfrm>
            <a:off x="2279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Who we are?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1" name="Google Shape;174;p18"/>
          <p:cNvSpPr/>
          <p:nvPr/>
        </p:nvSpPr>
        <p:spPr>
          <a:xfrm>
            <a:off x="2279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12" name="Google Shape;175;p18"/>
          <p:cNvSpPr/>
          <p:nvPr/>
        </p:nvSpPr>
        <p:spPr>
          <a:xfrm>
            <a:off x="11423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80;p19"/>
          <p:cNvSpPr/>
          <p:nvPr/>
        </p:nvSpPr>
        <p:spPr>
          <a:xfrm>
            <a:off x="9564480" y="6758280"/>
            <a:ext cx="83019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MISSION</a:t>
            </a:r>
            <a:endParaRPr b="0" lang="en-HK" sz="6500" spc="-1" strike="noStrike">
              <a:latin typeface="Arial"/>
            </a:endParaRPr>
          </a:p>
        </p:txBody>
      </p:sp>
      <p:pic>
        <p:nvPicPr>
          <p:cNvPr id="114" name="Google Shape;181;p19" descr=""/>
          <p:cNvPicPr/>
          <p:nvPr/>
        </p:nvPicPr>
        <p:blipFill>
          <a:blip r:embed="rId1"/>
          <a:srcRect l="0" t="31251" r="0" b="31252"/>
          <a:stretch/>
        </p:blipFill>
        <p:spPr>
          <a:xfrm>
            <a:off x="0" y="514368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82;p19" descr=""/>
          <p:cNvPicPr/>
          <p:nvPr/>
        </p:nvPicPr>
        <p:blipFill>
          <a:blip r:embed="rId2"/>
          <a:srcRect l="0" t="7786" r="0" b="7786"/>
          <a:stretch/>
        </p:blipFill>
        <p:spPr>
          <a:xfrm>
            <a:off x="9144000" y="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83;p19" descr=""/>
          <p:cNvPicPr/>
          <p:nvPr/>
        </p:nvPicPr>
        <p:blipFill>
          <a:blip r:embed="rId3"/>
          <a:stretch/>
        </p:blipFill>
        <p:spPr>
          <a:xfrm rot="19970400">
            <a:off x="16099920" y="5760360"/>
            <a:ext cx="1293120" cy="237960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84;p19" descr=""/>
          <p:cNvPicPr/>
          <p:nvPr/>
        </p:nvPicPr>
        <p:blipFill>
          <a:blip r:embed="rId4"/>
          <a:stretch/>
        </p:blipFill>
        <p:spPr>
          <a:xfrm>
            <a:off x="1229040" y="952920"/>
            <a:ext cx="1146240" cy="104580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185;p19" descr=""/>
          <p:cNvPicPr/>
          <p:nvPr/>
        </p:nvPicPr>
        <p:blipFill>
          <a:blip r:embed="rId5"/>
          <a:stretch/>
        </p:blipFill>
        <p:spPr>
          <a:xfrm>
            <a:off x="657360" y="5143680"/>
            <a:ext cx="1621080" cy="162108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86;p19"/>
          <p:cNvSpPr/>
          <p:nvPr/>
        </p:nvSpPr>
        <p:spPr>
          <a:xfrm>
            <a:off x="434880" y="1781280"/>
            <a:ext cx="82731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VISION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20" name="Google Shape;187;p19"/>
          <p:cNvSpPr/>
          <p:nvPr/>
        </p:nvSpPr>
        <p:spPr>
          <a:xfrm>
            <a:off x="11423880" y="78591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21" name="Google Shape;188;p19"/>
          <p:cNvSpPr/>
          <p:nvPr/>
        </p:nvSpPr>
        <p:spPr>
          <a:xfrm>
            <a:off x="2279880" y="28749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93;p20" descr=""/>
          <p:cNvPicPr/>
          <p:nvPr/>
        </p:nvPicPr>
        <p:blipFill>
          <a:blip r:embed="rId1"/>
          <a:stretch/>
        </p:blipFill>
        <p:spPr>
          <a:xfrm rot="592800">
            <a:off x="1434240" y="598680"/>
            <a:ext cx="1020960" cy="255456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94;p20" descr=""/>
          <p:cNvPicPr/>
          <p:nvPr/>
        </p:nvPicPr>
        <p:blipFill>
          <a:blip r:embed="rId2"/>
          <a:stretch/>
        </p:blipFill>
        <p:spPr>
          <a:xfrm rot="3908400">
            <a:off x="6962760" y="6685920"/>
            <a:ext cx="1715040" cy="278352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95;p20" descr=""/>
          <p:cNvPicPr/>
          <p:nvPr/>
        </p:nvPicPr>
        <p:blipFill>
          <a:blip r:embed="rId3"/>
          <a:srcRect l="27129" t="0" r="0" b="0"/>
          <a:stretch/>
        </p:blipFill>
        <p:spPr>
          <a:xfrm>
            <a:off x="-2840040" y="1028880"/>
            <a:ext cx="10924920" cy="925704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96;p20" descr=""/>
          <p:cNvPicPr/>
          <p:nvPr/>
        </p:nvPicPr>
        <p:blipFill>
          <a:blip r:embed="rId4"/>
          <a:stretch/>
        </p:blipFill>
        <p:spPr>
          <a:xfrm rot="14845800">
            <a:off x="15755400" y="935280"/>
            <a:ext cx="1887120" cy="166068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97;p20" descr=""/>
          <p:cNvPicPr/>
          <p:nvPr/>
        </p:nvPicPr>
        <p:blipFill>
          <a:blip r:embed="rId5"/>
          <a:stretch/>
        </p:blipFill>
        <p:spPr>
          <a:xfrm>
            <a:off x="9528840" y="2200680"/>
            <a:ext cx="1836720" cy="175320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98;p20" descr=""/>
          <p:cNvPicPr/>
          <p:nvPr/>
        </p:nvPicPr>
        <p:blipFill>
          <a:blip r:embed="rId6"/>
          <a:stretch/>
        </p:blipFill>
        <p:spPr>
          <a:xfrm>
            <a:off x="6692760" y="1465920"/>
            <a:ext cx="759240" cy="55728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199;p20"/>
          <p:cNvSpPr/>
          <p:nvPr/>
        </p:nvSpPr>
        <p:spPr>
          <a:xfrm>
            <a:off x="619596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29" name="Google Shape;200;p20"/>
          <p:cNvSpPr/>
          <p:nvPr/>
        </p:nvSpPr>
        <p:spPr>
          <a:xfrm>
            <a:off x="735336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2015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0" name="Google Shape;201;p20"/>
          <p:cNvSpPr/>
          <p:nvPr/>
        </p:nvSpPr>
        <p:spPr>
          <a:xfrm>
            <a:off x="1302084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2017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1" name="Google Shape;202;p20"/>
          <p:cNvSpPr/>
          <p:nvPr/>
        </p:nvSpPr>
        <p:spPr>
          <a:xfrm>
            <a:off x="735336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2" name="Google Shape;203;p20"/>
          <p:cNvSpPr/>
          <p:nvPr/>
        </p:nvSpPr>
        <p:spPr>
          <a:xfrm>
            <a:off x="1143360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33" name="Google Shape;204;p20"/>
          <p:cNvSpPr/>
          <p:nvPr/>
        </p:nvSpPr>
        <p:spPr>
          <a:xfrm>
            <a:off x="1302084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4" name="Google Shape;205;p20"/>
          <p:cNvSpPr/>
          <p:nvPr/>
        </p:nvSpPr>
        <p:spPr>
          <a:xfrm>
            <a:off x="1620324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206;p20"/>
          <p:cNvSpPr/>
          <p:nvPr/>
        </p:nvSpPr>
        <p:spPr>
          <a:xfrm>
            <a:off x="1071828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207;p20"/>
          <p:cNvSpPr/>
          <p:nvPr/>
        </p:nvSpPr>
        <p:spPr>
          <a:xfrm>
            <a:off x="745344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212;p21" descr=""/>
          <p:cNvPicPr/>
          <p:nvPr/>
        </p:nvPicPr>
        <p:blipFill>
          <a:blip r:embed="rId1"/>
          <a:stretch/>
        </p:blipFill>
        <p:spPr>
          <a:xfrm rot="14945400">
            <a:off x="11223360" y="4030200"/>
            <a:ext cx="2548800" cy="237708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213;p21" descr=""/>
          <p:cNvPicPr/>
          <p:nvPr/>
        </p:nvPicPr>
        <p:blipFill>
          <a:blip r:embed="rId2"/>
          <a:stretch/>
        </p:blipFill>
        <p:spPr>
          <a:xfrm flipH="1">
            <a:off x="11455920" y="0"/>
            <a:ext cx="8794080" cy="102855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214;p21" descr=""/>
          <p:cNvPicPr/>
          <p:nvPr/>
        </p:nvPicPr>
        <p:blipFill>
          <a:blip r:embed="rId3"/>
          <a:stretch/>
        </p:blipFill>
        <p:spPr>
          <a:xfrm rot="578400">
            <a:off x="1224360" y="897120"/>
            <a:ext cx="1141200" cy="251244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215;p21" descr=""/>
          <p:cNvPicPr/>
          <p:nvPr/>
        </p:nvPicPr>
        <p:blipFill>
          <a:blip r:embed="rId4"/>
          <a:stretch/>
        </p:blipFill>
        <p:spPr>
          <a:xfrm rot="267600">
            <a:off x="12720240" y="7950600"/>
            <a:ext cx="1793160" cy="163980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216;p21" descr=""/>
          <p:cNvPicPr/>
          <p:nvPr/>
        </p:nvPicPr>
        <p:blipFill>
          <a:blip r:embed="rId5"/>
          <a:stretch/>
        </p:blipFill>
        <p:spPr>
          <a:xfrm>
            <a:off x="1204560" y="6621480"/>
            <a:ext cx="1181160" cy="12614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17;p21"/>
          <p:cNvSpPr/>
          <p:nvPr/>
        </p:nvSpPr>
        <p:spPr>
          <a:xfrm>
            <a:off x="179568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43" name="Google Shape;218;p21"/>
          <p:cNvSpPr/>
          <p:nvPr/>
        </p:nvSpPr>
        <p:spPr>
          <a:xfrm>
            <a:off x="141228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4" name="Google Shape;219;p21"/>
          <p:cNvSpPr/>
          <p:nvPr/>
        </p:nvSpPr>
        <p:spPr>
          <a:xfrm>
            <a:off x="256932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2019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5" name="Google Shape;220;p21"/>
          <p:cNvSpPr/>
          <p:nvPr/>
        </p:nvSpPr>
        <p:spPr>
          <a:xfrm>
            <a:off x="823680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2021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6" name="Google Shape;221;p21"/>
          <p:cNvSpPr/>
          <p:nvPr/>
        </p:nvSpPr>
        <p:spPr>
          <a:xfrm>
            <a:off x="256932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7" name="Google Shape;222;p21"/>
          <p:cNvSpPr/>
          <p:nvPr/>
        </p:nvSpPr>
        <p:spPr>
          <a:xfrm>
            <a:off x="664956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8" name="Google Shape;223;p21"/>
          <p:cNvSpPr/>
          <p:nvPr/>
        </p:nvSpPr>
        <p:spPr>
          <a:xfrm>
            <a:off x="823680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9" name="Google Shape;224;p21"/>
          <p:cNvSpPr/>
          <p:nvPr/>
        </p:nvSpPr>
        <p:spPr>
          <a:xfrm>
            <a:off x="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225;p21"/>
          <p:cNvSpPr/>
          <p:nvPr/>
        </p:nvSpPr>
        <p:spPr>
          <a:xfrm>
            <a:off x="594036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  <Words>3288</Words>
  <Paragraphs>324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2023-07-18T20:28:48Z</dcterms:created>
  <dc:creator/>
  <dc:description/>
  <dc:language>en-HK</dc:language>
  <cp:lastModifiedBy/>
  <dcterms:modified xsi:type="dcterms:W3CDTF">2025-11-19T22:04:18Z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850862BEF5A6EF3200F6B6644C97B4F3_42</vt:lpwstr>
  </property>
  <property fmtid="{D5CDD505-2E9C-101B-9397-08002B2CF9AE}" pid="3" name="KSOProductBuildVer">
    <vt:lpwstr>2052-5.5.1.7991</vt:lpwstr>
  </property>
  <property fmtid="{D5CDD505-2E9C-101B-9397-08002B2CF9AE}" pid="4" name="Slides">
    <vt:i4>22</vt:i4>
  </property>
</Properties>
</file>